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Anton"/>
      <p:regular r:id="rId60"/>
    </p:embeddedFont>
    <p:embeddedFont>
      <p:font typeface="Fira Sans Extra Condensed Medium"/>
      <p:regular r:id="rId61"/>
      <p:bold r:id="rId62"/>
      <p:italic r:id="rId63"/>
      <p:boldItalic r:id="rId64"/>
    </p:embeddedFont>
    <p:embeddedFont>
      <p:font typeface="Antic"/>
      <p:regular r:id="rId65"/>
    </p:embeddedFont>
    <p:embeddedFont>
      <p:font typeface="Pathway Gothic One"/>
      <p:regular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FiraSansExtraCondensedMedium-bold.fntdata"/><Relationship Id="rId61" Type="http://schemas.openxmlformats.org/officeDocument/2006/relationships/font" Target="fonts/FiraSansExtraCondensedMedium-regular.fntdata"/><Relationship Id="rId20" Type="http://schemas.openxmlformats.org/officeDocument/2006/relationships/slide" Target="slides/slide13.xml"/><Relationship Id="rId64" Type="http://schemas.openxmlformats.org/officeDocument/2006/relationships/font" Target="fonts/FiraSansExtraCondensedMedium-boldItalic.fntdata"/><Relationship Id="rId63" Type="http://schemas.openxmlformats.org/officeDocument/2006/relationships/font" Target="fonts/FiraSansExtraCondensedMedium-italic.fntdata"/><Relationship Id="rId22" Type="http://schemas.openxmlformats.org/officeDocument/2006/relationships/slide" Target="slides/slide15.xml"/><Relationship Id="rId66" Type="http://schemas.openxmlformats.org/officeDocument/2006/relationships/font" Target="fonts/PathwayGothicOne-regular.fntdata"/><Relationship Id="rId21" Type="http://schemas.openxmlformats.org/officeDocument/2006/relationships/slide" Target="slides/slide14.xml"/><Relationship Id="rId65" Type="http://schemas.openxmlformats.org/officeDocument/2006/relationships/font" Target="fonts/Antic-regular.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Anton-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cd685e7c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cd685e7c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cd685e7c7_0_8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a:solidFill>
                  <a:schemeClr val="dk1"/>
                </a:solidFill>
              </a:rPr>
              <a:t>In this regard, non-profit organisations face a lot of difficulty determining which countries to offer assistance to as there is an overwhelming number of factors to consider. </a:t>
            </a:r>
            <a:endParaRPr>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rPr>
              <a:t>Currently, these non-profit organisations rely on traditional demographic census - which is typically not very reliable given that 1. some countries may not provide accurate data and 2. data is updated every few years or even in decades.</a:t>
            </a:r>
            <a:endParaRPr>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rPr>
              <a:t>With the advent of Covid-19, this problem is more pressing than ever - there is a huge emphasis and importance placed on these data as there is a need to allocate medical supplies such as vaccines, testing kits and medication to countries with limited access to these resources, in a timely manner. </a:t>
            </a:r>
            <a:endParaRPr/>
          </a:p>
        </p:txBody>
      </p:sp>
      <p:sp>
        <p:nvSpPr>
          <p:cNvPr id="410" name="Google Shape;410;gfcd685e7c7_0_8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05da0e160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We believe that EIU can tap into this new market by providing a ranking of countries based on their health environments. By providing this data, EIU will be able to fill the current market gap and non-profit organisations can rely on EIU’s data to make more informed and reliable decisions with regards to their humanitarian plans.</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By expanding the scope of the reports they provide from their current business-centric reports to one that includes healthcare considerations, this would open up a new target market for EIU to tap into and expand their clientele. Additionally, EIU would be able to profit from a new revenue source and this would give EIU a competitive edge over their competitors. </a:t>
            </a:r>
            <a:endParaRPr b="1" u="sng">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t/>
            </a:r>
            <a:endParaRPr>
              <a:solidFill>
                <a:schemeClr val="dk1"/>
              </a:solidFill>
            </a:endParaRPr>
          </a:p>
        </p:txBody>
      </p:sp>
      <p:sp>
        <p:nvSpPr>
          <p:cNvPr id="429" name="Google Shape;429;g1005da0e160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cd685e7c7_0_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fcd685e7c7_0_6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fcd685e7c7_0_6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cd685e7c7_0_9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a:solidFill>
                  <a:schemeClr val="dk1"/>
                </a:solidFill>
              </a:rPr>
              <a:t>We propose to use machine learning to derive a score that is reflective of a country’s healthcare environment.</a:t>
            </a:r>
            <a:endParaRPr>
              <a:solidFill>
                <a:schemeClr val="dk1"/>
              </a:solidFill>
            </a:endParaRPr>
          </a:p>
          <a:p>
            <a:pPr indent="0" lvl="0" marL="0" rtl="0" algn="l">
              <a:spcBef>
                <a:spcPts val="0"/>
              </a:spcBef>
              <a:spcAft>
                <a:spcPts val="0"/>
              </a:spcAft>
              <a:buNone/>
            </a:pPr>
            <a:r>
              <a:t/>
            </a:r>
            <a:endParaRPr/>
          </a:p>
        </p:txBody>
      </p:sp>
      <p:sp>
        <p:nvSpPr>
          <p:cNvPr id="458" name="Google Shape;458;gfcd685e7c7_0_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0897ef146_0_1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performing some preliminary research, we have identified the following </a:t>
            </a:r>
            <a:r>
              <a:rPr lang="en">
                <a:solidFill>
                  <a:schemeClr val="dk1"/>
                </a:solidFill>
              </a:rPr>
              <a:t>factors</a:t>
            </a:r>
            <a:r>
              <a:rPr lang="en">
                <a:solidFill>
                  <a:schemeClr val="dk1"/>
                </a:solidFill>
              </a:rPr>
              <a:t> that we believe are indicative of the H.I.R.A score. </a:t>
            </a:r>
            <a:endParaRPr/>
          </a:p>
        </p:txBody>
      </p:sp>
      <p:sp>
        <p:nvSpPr>
          <p:cNvPr id="475" name="Google Shape;475;g100897ef146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cd685e7c7_0_9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identify 2 potential machine learning models we could adopt, namely: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Linear Regression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CART</a:t>
            </a:r>
            <a:r>
              <a:rPr b="1" lang="en">
                <a:solidFill>
                  <a:schemeClr val="dk1"/>
                </a:solidFill>
                <a:highlight>
                  <a:srgbClr val="FFFF00"/>
                </a:highlight>
              </a:rPr>
              <a:t> </a:t>
            </a:r>
            <a:endParaRPr b="1">
              <a:solidFill>
                <a:schemeClr val="dk1"/>
              </a:solidFill>
              <a:highlight>
                <a:srgbClr val="FFFF00"/>
              </a:highlight>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Before we can start working on the machine learning models, we need to perform data cleaning. </a:t>
            </a:r>
            <a:endParaRPr/>
          </a:p>
        </p:txBody>
      </p:sp>
      <p:sp>
        <p:nvSpPr>
          <p:cNvPr id="492" name="Google Shape;492;gfcd685e7c7_0_9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cd685e7c7_0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fcd685e7c7_0_6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Ben, next i will be presenting on linear regression.</a:t>
            </a:r>
            <a:endParaRPr/>
          </a:p>
        </p:txBody>
      </p:sp>
      <p:sp>
        <p:nvSpPr>
          <p:cNvPr id="510" name="Google Shape;510;gfcd685e7c7_0_63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0897ef2a7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Before we dive into the linear regression model, we first need to </a:t>
            </a:r>
            <a:r>
              <a:rPr lang="en" sz="1400">
                <a:solidFill>
                  <a:schemeClr val="dk1"/>
                </a:solidFill>
              </a:rPr>
              <a:t>perform data cleaning.</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For each dataset, NA values found in each row were replaced by the mean of available values of the row. After which, we extracted only values from 2010 to 2020. We chose to start from 2010 as it was a significant year in which the UN’s Millennium Development goals were reviewed. Looking at statistical data after this milestone acts as a review of progress made in global humanitarian efforts. We ended with the year 2020 because the most recent and complete data available is up till 2020. This range also provided sufficient data points to work with.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We then combined the individual datasets to form a CSV file with 14 columns: so we have a column for country name, year and the 12 indicators we have identified previously. </a:t>
            </a:r>
            <a:r>
              <a:rPr lang="en">
                <a:solidFill>
                  <a:schemeClr val="dk1"/>
                </a:solidFill>
              </a:rPr>
              <a:t> </a:t>
            </a:r>
            <a:endParaRPr>
              <a:solidFill>
                <a:schemeClr val="dk1"/>
              </a:solidFill>
            </a:endParaRPr>
          </a:p>
        </p:txBody>
      </p:sp>
      <p:sp>
        <p:nvSpPr>
          <p:cNvPr id="518" name="Google Shape;518;g100897ef2a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0897ef2a7_0_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Moving on to linear regression, what is linear regression? Linear regression is a linear approach for modelling the relationship between independent and dependent variables. We can apply the linear regression model to predict the Infant Mortality Rates based on the indicators identified previously. </a:t>
            </a:r>
            <a:endParaRPr sz="1150">
              <a:solidFill>
                <a:srgbClr val="202124"/>
              </a:solidFill>
              <a:highlight>
                <a:srgbClr val="FFFFFF"/>
              </a:highlight>
            </a:endParaRPr>
          </a:p>
        </p:txBody>
      </p:sp>
      <p:sp>
        <p:nvSpPr>
          <p:cNvPr id="543" name="Google Shape;543;g100897ef2a7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0897ef2a7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First, we</a:t>
            </a:r>
            <a:r>
              <a:rPr lang="en">
                <a:solidFill>
                  <a:schemeClr val="dk1"/>
                </a:solidFill>
              </a:rPr>
              <a:t> can build the model, using the lm() function.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After building the model, it is important to look at a summary of the model and identify insignificant variables by examining the p-value for each term. </a:t>
            </a:r>
            <a:r>
              <a:rPr lang="en" sz="1150">
                <a:solidFill>
                  <a:srgbClr val="202124"/>
                </a:solidFill>
                <a:highlight>
                  <a:srgbClr val="FFFFFF"/>
                </a:highlight>
              </a:rPr>
              <a:t>The p-value for each term tests the null hypothesis that the coefficient is equal to zero. A low p-value of less than 0.1 indicates that you can reject the null hypothesis. In other words, a predictor that has a low p-value is likely to be a meaningful addition to the model because changes in the predictor's value are related to changes in the dependent variable which in this case is infant mortality rate.</a:t>
            </a:r>
            <a:endParaRPr sz="1150">
              <a:solidFill>
                <a:srgbClr val="202124"/>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From the bottom picture, we identify that the following variables are insignificant: Gini Coefficient, Population Living In Slums and Prevalence of Undernourishment. These insignificant variables should thus be removed and a new linear regression model should be built.</a:t>
            </a:r>
            <a:endParaRPr>
              <a:solidFill>
                <a:schemeClr val="dk1"/>
              </a:solidFill>
            </a:endParaRPr>
          </a:p>
        </p:txBody>
      </p:sp>
      <p:sp>
        <p:nvSpPr>
          <p:cNvPr id="558" name="Google Shape;558;g100897ef2a7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cd685e7c7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cd685e7c7_0_2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fcd685e7c7_0_2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0897ef2a7_0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Next, it is important to check if there are any multicollinearity issues in the linear regression. Multicollinearity occurs when two or more independent variables are highly correlated with one another. This means that an independent variable can be predicted from another independent variable in a regression model. If there are independent variables which are multicollinear, it is important to remove those variables. By running vif() on the model, we can detect multicollinearity.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Using the benchmark that multicollinearity is present when VIF&gt;5, according to picture, since all indicators have a VIF value of less than 5, there are no multicollinearity issues in this linear regression and thus there is no need to remove any variables from the linear regression.</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579" name="Google Shape;579;g100897ef2a7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0897ef2a7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Moving on to an evaluation of the linear regression model:</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We can use the summary function to identify the multiple r-squared and adjusted r-squared value. These two values represent the explanation power of the model - the higher the values, the stronger the model.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this case, about 74% of the data can be explained by the linear regression equation. In addition, given that the multiple R-squared and adjusted R-squared values are relatively high, it is a strong model.</a:t>
            </a:r>
            <a:endParaRPr>
              <a:solidFill>
                <a:schemeClr val="dk1"/>
              </a:solidFill>
            </a:endParaRPr>
          </a:p>
        </p:txBody>
      </p:sp>
      <p:sp>
        <p:nvSpPr>
          <p:cNvPr id="595" name="Google Shape;595;g100897ef2a7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0897ef2a7_0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u="sng">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The linear regression model has 3 assumptions:</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lang="en">
                <a:solidFill>
                  <a:schemeClr val="dk1"/>
                </a:solidFill>
              </a:rPr>
              <a:t>Linear Association between Y and X variables</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lang="en">
                <a:solidFill>
                  <a:schemeClr val="dk1"/>
                </a:solidFill>
              </a:rPr>
              <a:t>Errors have a normal distribution with mean 0</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lang="en">
                <a:solidFill>
                  <a:schemeClr val="dk1"/>
                </a:solidFill>
              </a:rPr>
              <a:t>Errors are independent of X and has constant standard deviation</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order to measure if linear regression model is a good fit for the data, we need to examine the model diagnostic plots and determine if the 3 assumptions are satisfied. </a:t>
            </a:r>
            <a:endParaRPr>
              <a:solidFill>
                <a:schemeClr val="dk1"/>
              </a:solidFill>
            </a:endParaRPr>
          </a:p>
        </p:txBody>
      </p:sp>
      <p:sp>
        <p:nvSpPr>
          <p:cNvPr id="612" name="Google Shape;612;g100897ef2a7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00897ef2a7_0_2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To measure Assumption 1, we can use a graph that shows the Residuals vs Fitted Values.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a:t>
            </a:r>
            <a:r>
              <a:rPr lang="en">
                <a:solidFill>
                  <a:schemeClr val="dk1"/>
                </a:solidFill>
                <a:highlight>
                  <a:srgbClr val="FFFFFF"/>
                </a:highlight>
              </a:rPr>
              <a:t>esiduals are “leftovers” of the outcome variable after fitting a model to data and they could reveal unexplained patterns in the data. </a:t>
            </a:r>
            <a:r>
              <a:rPr lang="en">
                <a:solidFill>
                  <a:schemeClr val="dk1"/>
                </a:solidFill>
              </a:rPr>
              <a:t>A residual vs. fitted plot can show if residuals have non-linear patterns.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If there are equally spread residuals around a horizontal line without distinct patterns, it is a good indication that there are no non-linear relationships.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this case, from the graph, we can see that there are relatively equal spread residuals about a horizontal line and thus it is indicative that there are no non-linear relationships. The 1st assumption of a linear association between Y and X variables is thus satisfied.</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627" name="Google Shape;627;g100897ef2a7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00897ef2a7_0_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Next, we will look at the Normal Q-Q graph. </a:t>
            </a:r>
            <a:r>
              <a:rPr lang="en">
                <a:solidFill>
                  <a:schemeClr val="dk1"/>
                </a:solidFill>
                <a:highlight>
                  <a:srgbClr val="FFFFFF"/>
                </a:highlight>
              </a:rPr>
              <a:t>This plot shows if the residuals are normally distributed. If residuals follow a straight line well and do not deviate severely, residuals are normally distributed.</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50">
                <a:solidFill>
                  <a:schemeClr val="dk1"/>
                </a:solidFill>
                <a:highlight>
                  <a:srgbClr val="FFFFFF"/>
                </a:highlight>
              </a:rPr>
              <a:t>In this case, r</a:t>
            </a:r>
            <a:r>
              <a:rPr lang="en">
                <a:solidFill>
                  <a:schemeClr val="dk1"/>
                </a:solidFill>
              </a:rPr>
              <a:t>esiduals deviate from the straight line. This suggests that residuals are not normally distributed and the 2nd assumption of errors having a normal distribution with mean 0 is not satisfied. </a:t>
            </a:r>
            <a:endParaRPr>
              <a:solidFill>
                <a:schemeClr val="dk1"/>
              </a:solidFill>
            </a:endParaRPr>
          </a:p>
        </p:txBody>
      </p:sp>
      <p:sp>
        <p:nvSpPr>
          <p:cNvPr id="642" name="Google Shape;642;g100897ef2a7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00897ef2a7_0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Finally, let’s take a look at the Scale-Location plot. This plot shows if residuals are spread equally along the ranges of predictors. This is how you can check the assumption of equal variance. A horizontal line with equally and randomly spread points is indicative that residuals have equal variance.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50">
                <a:solidFill>
                  <a:schemeClr val="dk1"/>
                </a:solidFill>
              </a:rPr>
              <a:t>In this case, from the graph, we can see that residuals appear equally and randomly spread. This suggests that residuals have equal variance and the 3rd assumption that </a:t>
            </a:r>
            <a:r>
              <a:rPr lang="en">
                <a:solidFill>
                  <a:schemeClr val="dk1"/>
                </a:solidFill>
              </a:rPr>
              <a:t>errors are independent of X and have constant standard deviation is thus satisfied.</a:t>
            </a:r>
            <a:endParaRPr>
              <a:solidFill>
                <a:schemeClr val="dk1"/>
              </a:solidFill>
            </a:endParaRPr>
          </a:p>
          <a:p>
            <a:pPr indent="0" lvl="0" marL="0" rtl="0" algn="just">
              <a:lnSpc>
                <a:spcPct val="115000"/>
              </a:lnSpc>
              <a:spcBef>
                <a:spcPts val="1700"/>
              </a:spcBef>
              <a:spcAft>
                <a:spcPts val="1700"/>
              </a:spcAft>
              <a:buClr>
                <a:schemeClr val="dk1"/>
              </a:buClr>
              <a:buSzPts val="1100"/>
              <a:buFont typeface="Arial"/>
              <a:buNone/>
            </a:pPr>
            <a:r>
              <a:t/>
            </a:r>
            <a:endParaRPr>
              <a:solidFill>
                <a:schemeClr val="dk1"/>
              </a:solidFill>
            </a:endParaRPr>
          </a:p>
        </p:txBody>
      </p:sp>
      <p:sp>
        <p:nvSpPr>
          <p:cNvPr id="657" name="Google Shape;657;g100897ef2a7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00897ef2a7_0_2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Finally, we will take a look at the Residuals vs Leverage graph. This plot helps identify if there are any influential outliers. Influential outliers are extreme cases against a regression line and can alter the results if we exclude them from analysis. When cases are outside of the Cook’s distance (meaning they have high Cook’s distance scores), the cases are influential.</a:t>
            </a:r>
            <a:endParaRPr>
              <a:solidFill>
                <a:schemeClr val="dk1"/>
              </a:solidFill>
            </a:endParaRPr>
          </a:p>
          <a:p>
            <a:pPr indent="0" lvl="0" marL="0" rtl="0" algn="l">
              <a:lnSpc>
                <a:spcPct val="115000"/>
              </a:lnSpc>
              <a:spcBef>
                <a:spcPts val="1700"/>
              </a:spcBef>
              <a:spcAft>
                <a:spcPts val="0"/>
              </a:spcAft>
              <a:buClr>
                <a:schemeClr val="dk1"/>
              </a:buClr>
              <a:buSzPts val="1100"/>
              <a:buFont typeface="Arial"/>
              <a:buNone/>
            </a:pPr>
            <a:r>
              <a:rPr lang="en" sz="1150">
                <a:solidFill>
                  <a:schemeClr val="dk1"/>
                </a:solidFill>
                <a:highlight>
                  <a:srgbClr val="FFFFFF"/>
                </a:highlight>
              </a:rPr>
              <a:t>In this case, the Cook’s distance lines are barely visible for our model, therefore, all the cases are well inside of the Cook’s distance lines. Thus, it suggests that there is no influential case, and linear regression is a good fit for our data.</a:t>
            </a:r>
            <a:endParaRPr>
              <a:solidFill>
                <a:schemeClr val="dk1"/>
              </a:solidFill>
            </a:endParaRPr>
          </a:p>
          <a:p>
            <a:pPr indent="0" lvl="0" marL="0" rtl="0" algn="just">
              <a:lnSpc>
                <a:spcPct val="115000"/>
              </a:lnSpc>
              <a:spcBef>
                <a:spcPts val="0"/>
              </a:spcBef>
              <a:spcAft>
                <a:spcPts val="1700"/>
              </a:spcAft>
              <a:buClr>
                <a:schemeClr val="dk1"/>
              </a:buClr>
              <a:buSzPts val="1100"/>
              <a:buFont typeface="Arial"/>
              <a:buNone/>
            </a:pPr>
            <a:r>
              <a:t/>
            </a:r>
            <a:endParaRPr>
              <a:solidFill>
                <a:schemeClr val="dk1"/>
              </a:solidFill>
            </a:endParaRPr>
          </a:p>
        </p:txBody>
      </p:sp>
      <p:sp>
        <p:nvSpPr>
          <p:cNvPr id="672" name="Google Shape;672;g100897ef2a7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0897ef2a7_0_2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We can also use root mean square error or RMSE to determine the model accuracy. RMSE is the average difference between the observed known values of the dependent variable and the predicted value. The lower the RMSE, the better the model accuracy.</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this case, since the root mean square error of both the train and test set is low, the model is relatively accurate. </a:t>
            </a:r>
            <a:endParaRPr>
              <a:solidFill>
                <a:schemeClr val="dk1"/>
              </a:solidFill>
            </a:endParaRPr>
          </a:p>
          <a:p>
            <a:pPr indent="0" lvl="0" marL="0" rtl="0" algn="just">
              <a:lnSpc>
                <a:spcPct val="115000"/>
              </a:lnSpc>
              <a:spcBef>
                <a:spcPts val="0"/>
              </a:spcBef>
              <a:spcAft>
                <a:spcPts val="1700"/>
              </a:spcAft>
              <a:buClr>
                <a:schemeClr val="dk1"/>
              </a:buClr>
              <a:buSzPts val="1100"/>
              <a:buFont typeface="Arial"/>
              <a:buNone/>
            </a:pPr>
            <a:r>
              <a:t/>
            </a:r>
            <a:endParaRPr>
              <a:solidFill>
                <a:schemeClr val="dk1"/>
              </a:solidFill>
            </a:endParaRPr>
          </a:p>
        </p:txBody>
      </p:sp>
      <p:sp>
        <p:nvSpPr>
          <p:cNvPr id="687" name="Google Shape;687;g100897ef2a7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0897ef2a7_2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Finally, we can also plot a graph of actual infant mortality rates against the model predicted infant mortality rates to determine the accuracy of the model.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Given that there is a positive linear relationship between the two, the model is quite accurate. </a:t>
            </a:r>
            <a:endParaRPr i="1">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704" name="Google Shape;704;g100897ef2a7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fcd685e7c7_0_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fcd685e7c7_0_6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I will now hand over my time to Shi Min who will be sharing our application of the CART model.</a:t>
            </a:r>
            <a:endParaRPr/>
          </a:p>
        </p:txBody>
      </p:sp>
      <p:sp>
        <p:nvSpPr>
          <p:cNvPr id="720" name="Google Shape;720;gfcd685e7c7_0_6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cd685e7c7_0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cd685e7c7_0_6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fcd685e7c7_0_6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cd685e7c7_0_9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A Classification and Regression Tree (CART) is a predictive algorithm used in machine learning, which explains how a dependent variable can be predicted based on other independent variables. </a:t>
            </a:r>
            <a:r>
              <a:rPr lang="en">
                <a:solidFill>
                  <a:schemeClr val="dk1"/>
                </a:solidFill>
                <a:highlight>
                  <a:srgbClr val="FCE5CD"/>
                </a:highlight>
              </a:rPr>
              <a:t>(click)</a:t>
            </a:r>
            <a:endParaRPr>
              <a:solidFill>
                <a:schemeClr val="dk1"/>
              </a:solidFill>
              <a:highlight>
                <a:srgbClr val="FCE5CD"/>
              </a:highlight>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highlight>
                <a:srgbClr val="FCE5CD"/>
              </a:highlight>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Our dependent variable Y is Infant Mortality Rate and our CART model aims to predict the Infant Mortality Rate from the significant variables identified earlier from the Linear Regression, </a:t>
            </a:r>
            <a:r>
              <a:rPr lang="en">
                <a:solidFill>
                  <a:schemeClr val="dk1"/>
                </a:solidFill>
                <a:highlight>
                  <a:srgbClr val="FCE5CD"/>
                </a:highlight>
              </a:rPr>
              <a:t>(click)</a:t>
            </a:r>
            <a:endParaRPr>
              <a:solidFill>
                <a:schemeClr val="dk1"/>
              </a:solidFill>
              <a:highlight>
                <a:srgbClr val="FCE5CD"/>
              </a:highlight>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highlight>
                <a:srgbClr val="FCE5CD"/>
              </a:highlight>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which are Death From Communicable Diseases, Sever Wasting Weight for Height, DPT Immunisation, Measles Immunisation, GDP growth, Annual PM 2.5 Exposure, Overall Global Gender Gap Index, and Political Stability</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728" name="Google Shape;728;gfcd685e7c7_0_9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078e30da9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CART works is that </a:t>
            </a:r>
            <a:r>
              <a:rPr lang="en">
                <a:solidFill>
                  <a:schemeClr val="dk1"/>
                </a:solidFill>
              </a:rPr>
              <a:t>we need to split our dataset into a train set and a test set, such that we can train the CART model using the train set, where patterns in the data and independent variables that are more important can be identified. </a:t>
            </a:r>
            <a:r>
              <a:rPr lang="en">
                <a:solidFill>
                  <a:schemeClr val="dk1"/>
                </a:solidFill>
              </a:rPr>
              <a:t>Thereafter</a:t>
            </a:r>
            <a:r>
              <a:rPr lang="en">
                <a:solidFill>
                  <a:schemeClr val="dk1"/>
                </a:solidFill>
              </a:rPr>
              <a:t>, we can apply the CART model to the test set to predict the values of the dependent variable Y, and evaluate the accuracy of the model.</a:t>
            </a:r>
            <a:endParaRPr>
              <a:solidFill>
                <a:schemeClr val="dk1"/>
              </a:solidFill>
            </a:endParaRPr>
          </a:p>
          <a:p>
            <a:pPr indent="0" lvl="0" marL="0" rtl="0" algn="l">
              <a:spcBef>
                <a:spcPts val="0"/>
              </a:spcBef>
              <a:spcAft>
                <a:spcPts val="0"/>
              </a:spcAft>
              <a:buNone/>
            </a:pPr>
            <a:r>
              <a:t/>
            </a:r>
            <a:endParaRPr/>
          </a:p>
        </p:txBody>
      </p:sp>
      <p:sp>
        <p:nvSpPr>
          <p:cNvPr id="748" name="Google Shape;748;g10078e30da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078e30da9_0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The CART output is a decision tree, which can be either a classification tree or regression tree. </a:t>
            </a:r>
            <a:r>
              <a:rPr lang="en">
                <a:solidFill>
                  <a:schemeClr val="dk1"/>
                </a:solidFill>
                <a:highlight>
                  <a:srgbClr val="FCE5CD"/>
                </a:highlight>
              </a:rPr>
              <a:t>(click)</a:t>
            </a:r>
            <a:endParaRPr>
              <a:solidFill>
                <a:schemeClr val="dk1"/>
              </a:solidFill>
              <a:highlight>
                <a:srgbClr val="FCE5CD"/>
              </a:highlight>
            </a:endParaRPr>
          </a:p>
          <a:p>
            <a:pPr indent="0" lvl="0" marL="0" rtl="0" algn="just">
              <a:lnSpc>
                <a:spcPct val="115000"/>
              </a:lnSpc>
              <a:spcBef>
                <a:spcPts val="0"/>
              </a:spcBef>
              <a:spcAft>
                <a:spcPts val="0"/>
              </a:spcAft>
              <a:buNone/>
            </a:pPr>
            <a:r>
              <a:rPr lang="en">
                <a:solidFill>
                  <a:schemeClr val="dk1"/>
                </a:solidFill>
              </a:rPr>
              <a:t>In our case, our CART output would be a regression tree because our dependent variable Y is continuous. </a:t>
            </a:r>
            <a:r>
              <a:rPr lang="en">
                <a:solidFill>
                  <a:schemeClr val="accent3"/>
                </a:solidFill>
              </a:rPr>
              <a:t>In a regression tree, the model is fit to the dependent variable using each of the independent variables, and the data is split at several points for each independent variable</a:t>
            </a:r>
            <a:r>
              <a:rPr lang="en">
                <a:solidFill>
                  <a:schemeClr val="dk1"/>
                </a:solidFill>
              </a:rPr>
              <a:t>.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767" name="Google Shape;767;g10078e30da9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078e30da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The complexity parameter (cp) imposes a penalty to the tree for having too many splits, hence it is used to control the size of the decision tree and to select the optimal tree size. The lower the cp value, the bigger the tree. </a:t>
            </a:r>
            <a:endParaRPr>
              <a:solidFill>
                <a:schemeClr val="dk1"/>
              </a:solidFill>
            </a:endParaRPr>
          </a:p>
        </p:txBody>
      </p:sp>
      <p:sp>
        <p:nvSpPr>
          <p:cNvPr id="784" name="Google Shape;784;g10078e30da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0078e30da9_0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We can first create a fully grown tree showing all the independent variables in our dataset</a:t>
            </a:r>
            <a:r>
              <a:rPr lang="en">
                <a:solidFill>
                  <a:schemeClr val="accent3"/>
                </a:solidFill>
              </a:rPr>
              <a:t> by setting the minimum number of splits as 2 and setting the cp as 0. </a:t>
            </a:r>
            <a:endParaRPr>
              <a:solidFill>
                <a:schemeClr val="accent3"/>
              </a:solidFill>
            </a:endParaRPr>
          </a:p>
        </p:txBody>
      </p:sp>
      <p:sp>
        <p:nvSpPr>
          <p:cNvPr id="801" name="Google Shape;801;g10078e30da9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078e30da9_0_1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This is the fully grown tree that we got from our dataset. As you can see, the tree is very huge, complex and there are many splits. As such</a:t>
            </a:r>
            <a:r>
              <a:rPr lang="en">
                <a:solidFill>
                  <a:schemeClr val="dk1"/>
                </a:solidFill>
              </a:rPr>
              <a:t>, this fully grown tree will overfit the training data and lead to poor test set performance, hence it is not useful and undesirable.</a:t>
            </a:r>
            <a:endParaRPr>
              <a:solidFill>
                <a:schemeClr val="dk1"/>
              </a:solidFill>
            </a:endParaRPr>
          </a:p>
        </p:txBody>
      </p:sp>
      <p:sp>
        <p:nvSpPr>
          <p:cNvPr id="817" name="Google Shape;817;g10078e30da9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00897ef146_1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A strategy to limit this overfitting is to prune the tree in order to get a simpler tree with fewer splits. A too small value of cp leads to overfitting and a too large cp value results in a too small tree. Either case would decrease the predictive performance of the model. </a:t>
            </a:r>
            <a:r>
              <a:rPr lang="en">
                <a:solidFill>
                  <a:schemeClr val="dk1"/>
                </a:solidFill>
                <a:highlight>
                  <a:srgbClr val="FCE5CD"/>
                </a:highlight>
              </a:rPr>
              <a:t>(click)</a:t>
            </a:r>
            <a:endParaRPr>
              <a:solidFill>
                <a:schemeClr val="dk1"/>
              </a:solidFill>
              <a:highlight>
                <a:srgbClr val="FCE5CD"/>
              </a:highlight>
            </a:endParaRPr>
          </a:p>
          <a:p>
            <a:pPr indent="0" lvl="0" marL="0" rtl="0" algn="just">
              <a:lnSpc>
                <a:spcPct val="115000"/>
              </a:lnSpc>
              <a:spcBef>
                <a:spcPts val="0"/>
              </a:spcBef>
              <a:spcAft>
                <a:spcPts val="0"/>
              </a:spcAft>
              <a:buNone/>
            </a:pPr>
            <a:r>
              <a:t/>
            </a:r>
            <a:endParaRPr>
              <a:solidFill>
                <a:schemeClr val="dk1"/>
              </a:solidFill>
              <a:highlight>
                <a:srgbClr val="FCE5CD"/>
              </a:highlight>
            </a:endParaRPr>
          </a:p>
          <a:p>
            <a:pPr indent="0" lvl="0" marL="0" rtl="0" algn="just">
              <a:lnSpc>
                <a:spcPct val="115000"/>
              </a:lnSpc>
              <a:spcBef>
                <a:spcPts val="0"/>
              </a:spcBef>
              <a:spcAft>
                <a:spcPts val="0"/>
              </a:spcAft>
              <a:buNone/>
            </a:pPr>
            <a:r>
              <a:rPr lang="en">
                <a:solidFill>
                  <a:schemeClr val="dk1"/>
                </a:solidFill>
              </a:rPr>
              <a:t>Hence, we need to find the optimal cp value, and thereafter use this value to prune the tree.</a:t>
            </a:r>
            <a:endParaRPr>
              <a:solidFill>
                <a:schemeClr val="dk1"/>
              </a:solidFill>
            </a:endParaRPr>
          </a:p>
        </p:txBody>
      </p:sp>
      <p:sp>
        <p:nvSpPr>
          <p:cNvPr id="832" name="Google Shape;832;g100897ef146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00897ef146_1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The plot on the right is the optimal tree that we got after pruning the tree.</a:t>
            </a:r>
            <a:endParaRPr>
              <a:solidFill>
                <a:schemeClr val="dk1"/>
              </a:solidFill>
            </a:endParaRPr>
          </a:p>
        </p:txBody>
      </p:sp>
      <p:sp>
        <p:nvSpPr>
          <p:cNvPr id="855" name="Google Shape;855;g100897ef146_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00897ef146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After getting our optimal regression tree, we can evaluate the relative importance of the independent variables in the regression tree and find out which variables are more important. An important variable is a variable that is used as a primary or surrogate splitter in the regression tree. The variable with higher number means there’s higher importance to the tree. So we can see that Death from Communicable Diseases is the most important factor, taking up 35%, followed by Sever Wasting Weight for Height and DPT Immunisation, which takes up 20% and 15% respectively.</a:t>
            </a:r>
            <a:endParaRPr>
              <a:solidFill>
                <a:schemeClr val="dk1"/>
              </a:solidFill>
            </a:endParaRPr>
          </a:p>
        </p:txBody>
      </p:sp>
      <p:sp>
        <p:nvSpPr>
          <p:cNvPr id="874" name="Google Shape;874;g100897ef14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00897ef146_0_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One key advantage of CART is that it automatically handles missing values through surrogates. When there is a missing value for the current best splitting variable, surrogate splits are used and CART calculates which alternative split resembles the best split. Any observation with a missing value for the best split is then classified using the first </a:t>
            </a:r>
            <a:r>
              <a:rPr lang="en">
                <a:solidFill>
                  <a:srgbClr val="FF0000"/>
                </a:solidFill>
              </a:rPr>
              <a:t>(most resembling) </a:t>
            </a:r>
            <a:r>
              <a:rPr lang="en">
                <a:solidFill>
                  <a:schemeClr val="dk1"/>
                </a:solidFill>
              </a:rPr>
              <a:t>surrogate split,</a:t>
            </a:r>
            <a:r>
              <a:rPr lang="en">
                <a:solidFill>
                  <a:srgbClr val="FF0000"/>
                </a:solidFill>
              </a:rPr>
              <a:t> or if that value is missing too, the second surrogate split, and so on. </a:t>
            </a:r>
            <a:endParaRPr>
              <a:solidFill>
                <a:srgbClr val="FF0000"/>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our case, we did not have any missing values in the primary splits, hence surrogates were not activated.</a:t>
            </a:r>
            <a:endParaRPr>
              <a:solidFill>
                <a:schemeClr val="dk1"/>
              </a:solidFill>
            </a:endParaRPr>
          </a:p>
        </p:txBody>
      </p:sp>
      <p:sp>
        <p:nvSpPr>
          <p:cNvPr id="888" name="Google Shape;888;g100897ef14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cd685e7c7_0_7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EIU relies on </a:t>
            </a:r>
            <a:r>
              <a:rPr lang="en"/>
              <a:t>traditional</a:t>
            </a:r>
            <a:r>
              <a:rPr lang="en"/>
              <a:t> forecasting </a:t>
            </a:r>
            <a:r>
              <a:rPr lang="en"/>
              <a:t>methodologies</a:t>
            </a:r>
            <a:r>
              <a:rPr lang="en"/>
              <a:t> such as </a:t>
            </a:r>
            <a:r>
              <a:rPr lang="en">
                <a:solidFill>
                  <a:schemeClr val="dk1"/>
                </a:solidFill>
                <a:latin typeface="Calibri"/>
                <a:ea typeface="Calibri"/>
                <a:cs typeface="Calibri"/>
                <a:sym typeface="Calibri"/>
              </a:rPr>
              <a:t>surveys, panel expert inputs and in-house EIU expert ratings.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00" name="Google Shape;300;gfcd685e7c7_0_7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0897ef146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Previously, we have split our dataset into a train set and a test set. Now that we have built our CART model using the train set, we can apply the CART model to the test set to predict the values of the dependent variable, and subsequently evaluate the accuracy of the model. </a:t>
            </a:r>
            <a:r>
              <a:rPr lang="en">
                <a:solidFill>
                  <a:schemeClr val="dk1"/>
                </a:solidFill>
                <a:highlight>
                  <a:srgbClr val="FCE5CD"/>
                </a:highlight>
              </a:rPr>
              <a:t>(click)</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To evaluate the accuracy of the CART model, we can calculate the Root Mean Square Error (RMSE) of both the train set and test set. The prediction error which is measured by RMSE, is the average difference between the observed known values of the dependent variable and the predicted value by the CART model. The lower the RMSE, the more accurate the model. Since the RMSE of both the train and test set is low, the model is relatively accurate. </a:t>
            </a:r>
            <a:r>
              <a:rPr lang="en">
                <a:solidFill>
                  <a:schemeClr val="dk1"/>
                </a:solidFill>
                <a:highlight>
                  <a:srgbClr val="FCE5CD"/>
                </a:highlight>
              </a:rPr>
              <a:t>(click)</a:t>
            </a:r>
            <a:endParaRPr>
              <a:solidFill>
                <a:schemeClr val="dk1"/>
              </a:solidFill>
              <a:highlight>
                <a:srgbClr val="FCE5CD"/>
              </a:highlight>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highlight>
                <a:srgbClr val="FCE5CD"/>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Besides calculating the RMSE, we also plotted the observed known values of the dependent variable against the predicted value by the CART model, and the plot shows a positive linear relationship, hence we conclude that the CART model is relatively accurate.</a:t>
            </a:r>
            <a:endParaRPr>
              <a:solidFill>
                <a:schemeClr val="dk1"/>
              </a:solidFill>
            </a:endParaRPr>
          </a:p>
        </p:txBody>
      </p:sp>
      <p:sp>
        <p:nvSpPr>
          <p:cNvPr id="903" name="Google Shape;903;g100897ef146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078e30da9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in order to determine the H.I.R.A scores, the variable importance values that we got from the models can be multiplied with their individual values, and then summed up together in a new column.</a:t>
            </a:r>
            <a:endParaRPr/>
          </a:p>
        </p:txBody>
      </p:sp>
      <p:sp>
        <p:nvSpPr>
          <p:cNvPr id="920" name="Google Shape;920;g10078e30da9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00897ef146_1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800"/>
              </a:spcAft>
              <a:buClr>
                <a:schemeClr val="dk1"/>
              </a:buClr>
              <a:buSzPts val="1100"/>
              <a:buFont typeface="Arial"/>
              <a:buNone/>
            </a:pPr>
            <a:r>
              <a:rPr lang="en">
                <a:solidFill>
                  <a:schemeClr val="dk1"/>
                </a:solidFill>
              </a:rPr>
              <a:t>To provide better readability for our target audience, we filter out unnecessary data, compile a timeline of the scores and calculated an average score for each country. This table shows how the output data would look like. We can see that Burkina Faso has the highest H.I.R.A score. This implies that Burkina Faso has the greatest need for medical assistance.</a:t>
            </a:r>
            <a:endParaRPr/>
          </a:p>
        </p:txBody>
      </p:sp>
      <p:sp>
        <p:nvSpPr>
          <p:cNvPr id="936" name="Google Shape;936;g100897ef146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fcd685e7c7_0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fcd685e7c7_0_6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fcd685e7c7_0_65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fcd685e7c7_0_9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Currently, the EIU uses several forecasting methodologies such as surveys, inputs from experts, and in-house EIU expert ratings. While these are certainly effective and they produce valuable insights, the use of machine learning can definitely help to add value to their products and services.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Firstly, using machine learning is faster, automatic and requires less human effort. In addition, they also tend to be more accurate at making predictions, especially in areas such as pattern recognition, where it has an edge over humans, as we are prone to make errors. Machine learning has the ability to identify patterns and make accurate predictions at a scale and speed that humans are unable to. It is therefore in the EIU’s interest to start incorporating and embracing machine learning models into their research and forecasting process.</a:t>
            </a:r>
            <a:endParaRPr>
              <a:solidFill>
                <a:schemeClr val="dk1"/>
              </a:solidFill>
            </a:endParaRPr>
          </a:p>
          <a:p>
            <a:pPr indent="0" lvl="0" marL="0" rtl="0" algn="l">
              <a:spcBef>
                <a:spcPts val="0"/>
              </a:spcBef>
              <a:spcAft>
                <a:spcPts val="0"/>
              </a:spcAft>
              <a:buNone/>
            </a:pPr>
            <a:r>
              <a:t/>
            </a:r>
            <a:endParaRPr/>
          </a:p>
        </p:txBody>
      </p:sp>
      <p:sp>
        <p:nvSpPr>
          <p:cNvPr id="959" name="Google Shape;959;gfcd685e7c7_0_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00897ef146_1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This is not to say that our model and our application of machine learning is perfect, but we believe that it will add much value to the EIU’s research processes. The opinions and qualitative insights from experts are still very much needed, but with machine learning, these can now be supported with statistical data that is produced in a quicker and more accurate scale. </a:t>
            </a:r>
            <a:endParaRPr/>
          </a:p>
        </p:txBody>
      </p:sp>
      <p:sp>
        <p:nvSpPr>
          <p:cNvPr id="992" name="Google Shape;992;g100897ef146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00897ef146_1_1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However, one of the limitations that we faced in the process of completing this project was the limited amount of data. We only used data from 2010 to 2020 in our predictive models. Although it was sufficient for the objectives of such a project, it goes without saying that the model would have been much more accurate if trained with more data.</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A limitation of the model itself is that it is only a truly accurate predictor when it works with countries that have data collected for all the indicators we used for our model. As a result, this score may not be very inclusive for all countries, since there are definitely many countries that have some lack of data collection for the indicators. We could only work with publicly available data that we could find online.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In contrast, the EIU has many researchers worldwide and extensive resources that allow them to conduct large scale research, and so this limitation could be easily overcome as they are able to do the necessary research and obtain the data for these indicators for all the 200 plus countries they have produced country reports for.</a:t>
            </a:r>
            <a:endParaRPr>
              <a:solidFill>
                <a:schemeClr val="dk1"/>
              </a:solidFill>
            </a:endParaRPr>
          </a:p>
        </p:txBody>
      </p:sp>
      <p:sp>
        <p:nvSpPr>
          <p:cNvPr id="1009" name="Google Shape;1009;g100897ef146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00897ef146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100897ef146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00897ef146_0_3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100897ef146_0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00897ef146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In conclusion, EIU faces stiff competition in the forecasting market, and constantly needs to improve their game to stay afloat in this cutthroat environment. There is significant value in the EIU adopting machine learning for their strategies, and hence we believe that the EIU should definitely consider adopting machine learning models. Statistical data with higher accuracy coupled with opinions and qualitative insights from experts would give EIU the competitive edge.</a:t>
            </a:r>
            <a:endParaRPr>
              <a:solidFill>
                <a:schemeClr val="dk1"/>
              </a:solidFill>
            </a:endParaRPr>
          </a:p>
          <a:p>
            <a:pPr indent="0" lvl="0" marL="0" rtl="0" algn="l">
              <a:spcBef>
                <a:spcPts val="0"/>
              </a:spcBef>
              <a:spcAft>
                <a:spcPts val="0"/>
              </a:spcAft>
              <a:buNone/>
            </a:pPr>
            <a:r>
              <a:t/>
            </a:r>
            <a:endParaRPr/>
          </a:p>
        </p:txBody>
      </p:sp>
      <p:sp>
        <p:nvSpPr>
          <p:cNvPr id="1077" name="Google Shape;1077;g100897ef146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05da0e160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In the forecasting and advisory market, EIU is up against severe competition. In this sector, there are various significant industry players such as Oxford Economics, Forrester Research, CEIC Data and </a:t>
            </a:r>
            <a:r>
              <a:rPr lang="en">
                <a:solidFill>
                  <a:srgbClr val="202124"/>
                </a:solidFill>
              </a:rPr>
              <a:t>Stat Diagnostics</a:t>
            </a:r>
            <a:r>
              <a:rPr lang="en">
                <a:solidFill>
                  <a:schemeClr val="dk1"/>
                </a:solidFill>
              </a:rPr>
              <a:t> that can erode EIU's market share. In order for EIU to maintain its position, EIU must deliver the best forecasting services available on the market. EIU should thus constantly improve its forecasting technique by embracing new technologies such as Machine Learning. </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p>
        </p:txBody>
      </p:sp>
      <p:sp>
        <p:nvSpPr>
          <p:cNvPr id="327" name="Google Shape;327;g1005da0e16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00897ef146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Finally, the team definitely recommends the EIU to adopt this machine learning proof of concept (POC). </a:t>
            </a:r>
            <a:r>
              <a:rPr lang="en">
                <a:solidFill>
                  <a:srgbClr val="202124"/>
                </a:solidFill>
              </a:rPr>
              <a:t>Pilot studies are small-scale, preliminary studies which aim to investigate whether crucial components of a main study – usually a randomized controlled trial (RCT) – will be feasible. This POC serves to act as a pilot study for EIU to evaluate machine learning as our POC allows readers to interpret the results and implications correctly, and evaluate the feasibility of some crucial components, such as the collection of data. Based on our POC, it can be seen that the proposed machine learning methodology works and is relatively accurate. However, we have evaluated that the current publicly available dataset is insufficient. There is a need to gather more data and include more countries into our analysis.</a:t>
            </a:r>
            <a:endParaRPr/>
          </a:p>
        </p:txBody>
      </p:sp>
      <p:sp>
        <p:nvSpPr>
          <p:cNvPr id="1104" name="Google Shape;1104;g100897ef146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00897ef146_1_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With EIU’s extensive capabilities, EIU could easily provide the data points needed for the model to be more accurate and effective. With its many researchers worldwide and extensive resources, EIU can collect all the data required to evaluate and look more deeply into a country’s economy to find new relationships in the healthcare administration that have not been researched on before.</a:t>
            </a:r>
            <a:endParaRPr>
              <a:solidFill>
                <a:srgbClr val="FF0000"/>
              </a:solidFill>
            </a:endParaRPr>
          </a:p>
          <a:p>
            <a:pPr indent="0" lvl="0" marL="0" rtl="0" algn="just">
              <a:lnSpc>
                <a:spcPct val="115000"/>
              </a:lnSpc>
              <a:spcBef>
                <a:spcPts val="0"/>
              </a:spcBef>
              <a:spcAft>
                <a:spcPts val="0"/>
              </a:spcAft>
              <a:buNone/>
            </a:pPr>
            <a:r>
              <a:t/>
            </a:r>
            <a:endParaRPr>
              <a:solidFill>
                <a:schemeClr val="dk1"/>
              </a:solidFill>
            </a:endParaRPr>
          </a:p>
        </p:txBody>
      </p:sp>
      <p:sp>
        <p:nvSpPr>
          <p:cNvPr id="1121" name="Google Shape;1121;g100897ef146_1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00897ef146_1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With EIU’s extensive capabilities, EIU could easily provide the data points needed for the model to be more accurate and effective. With its many researchers worldwide and extensive resources, EIU can collect all the data required to evaluate and look more deeply into a country’s economy to find new relationships in the healthcare administration that have not been researched on before.</a:t>
            </a:r>
            <a:endParaRPr>
              <a:solidFill>
                <a:srgbClr val="FF0000"/>
              </a:solidFill>
            </a:endParaRPr>
          </a:p>
          <a:p>
            <a:pPr indent="0" lvl="0" marL="0" rtl="0" algn="just">
              <a:lnSpc>
                <a:spcPct val="115000"/>
              </a:lnSpc>
              <a:spcBef>
                <a:spcPts val="0"/>
              </a:spcBef>
              <a:spcAft>
                <a:spcPts val="0"/>
              </a:spcAft>
              <a:buNone/>
            </a:pPr>
            <a:r>
              <a:t/>
            </a:r>
            <a:endParaRPr>
              <a:solidFill>
                <a:schemeClr val="dk1"/>
              </a:solidFill>
            </a:endParaRPr>
          </a:p>
        </p:txBody>
      </p:sp>
      <p:sp>
        <p:nvSpPr>
          <p:cNvPr id="1143" name="Google Shape;1143;g100897ef146_1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05da0e160_0_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a:solidFill>
                  <a:schemeClr val="dk1"/>
                </a:solidFill>
              </a:rPr>
              <a:t>Machine learning is the application of artificial intelligence (AI) and computer science which provides systems the ability to learn automatically and improve from experience through the use of data and algorithms, instead of programming it explicitly. This allows systems to imitate the way that humans learn and gradually improve its accuracy.</a:t>
            </a:r>
            <a:endParaRPr>
              <a:solidFill>
                <a:schemeClr val="dk1"/>
              </a:solidFill>
            </a:endParaRPr>
          </a:p>
          <a:p>
            <a:pPr indent="0" lvl="0" marL="0" rtl="0" algn="just">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
        <p:nvSpPr>
          <p:cNvPr id="346" name="Google Shape;346;g1005da0e160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05da0e160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a:solidFill>
                  <a:schemeClr val="dk1"/>
                </a:solidFill>
              </a:rPr>
              <a:t>There are many advantages to using machine learning to make forecasts. To list a few, machine learning forecasting is able to identify patterns in data using past and historical data which would otherwise be hard to identify using traditional methods. Machine learning forecast is also especially helpful in cases where there are massive amounts of data. By training and testing the machine learning model, it is able to apply what it has learnt to a new set of data, hence being able to produce forecasts with higher accuracy and performance rates. </a:t>
            </a:r>
            <a:endParaRPr>
              <a:solidFill>
                <a:schemeClr val="dk1"/>
              </a:solidFill>
            </a:endParaRPr>
          </a:p>
          <a:p>
            <a:pPr indent="0" lvl="0" marL="0" rtl="0" algn="just">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
        <p:nvSpPr>
          <p:cNvPr id="363" name="Google Shape;363;g1005da0e160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05da0e160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a:solidFill>
                  <a:schemeClr val="dk1"/>
                </a:solidFill>
              </a:rPr>
              <a:t>Vodafone Group is a British multinational telecommunications company that predominantly operates services in Asia, Africa, Europe, and Oceania. 5G technology is a game-changer for the telecommunications industry. As a step of moving towards an AI-powered 5G network, Vodafone worked with Datatonic to build traffic forecasting machine learning models. This allows Vodafone to forecast the internet traffic on a network of 10000 location points. The forecast of the model is used to suggest when the network resources should be upscaled or downscaled, in order to ensure that their customers have access to their services without lags or delays, and at the same time, avoid wasting operational resources by providing more network capacity than what is needed. Hence, this machine learning forecasting methodology helps Vodafone to use AI to enable optimal provisioning of resources on the network at a large scale and thus minimise the operation costs and energy consumption for a complex network.</a:t>
            </a:r>
            <a:r>
              <a:rPr lang="en">
                <a:solidFill>
                  <a:srgbClr val="FF0000"/>
                </a:solidFill>
              </a:rPr>
              <a:t> </a:t>
            </a:r>
            <a:r>
              <a:rPr lang="en">
                <a:solidFill>
                  <a:srgbClr val="202124"/>
                </a:solidFill>
              </a:rPr>
              <a:t>This example serves to show that machine learning is a tool which EIU could likewise leverage on to increase their forecasting accuracy.</a:t>
            </a:r>
            <a:endParaRPr>
              <a:solidFill>
                <a:schemeClr val="dk1"/>
              </a:solidFill>
            </a:endParaRPr>
          </a:p>
          <a:p>
            <a:pPr indent="0" lvl="0" marL="0" rtl="0" algn="just">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
        <p:nvSpPr>
          <p:cNvPr id="384" name="Google Shape;384;g1005da0e160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cd685e7c7_0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cd685e7c7_0_5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fcd685e7c7_0_5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53" name="Shape 53"/>
        <p:cNvGrpSpPr/>
        <p:nvPr/>
      </p:nvGrpSpPr>
      <p:grpSpPr>
        <a:xfrm>
          <a:off x="0" y="0"/>
          <a:ext cx="0" cy="0"/>
          <a:chOff x="0" y="0"/>
          <a:chExt cx="0" cy="0"/>
        </a:xfrm>
      </p:grpSpPr>
      <p:sp>
        <p:nvSpPr>
          <p:cNvPr id="54" name="Google Shape;54;p14"/>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type="ctrTitle"/>
          </p:nvPr>
        </p:nvSpPr>
        <p:spPr>
          <a:xfrm flipH="1">
            <a:off x="873181" y="2536300"/>
            <a:ext cx="3449700" cy="6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rgbClr val="FC774C"/>
              </a:buClr>
              <a:buSzPts val="4800"/>
              <a:buNone/>
              <a:defRPr sz="4800">
                <a:solidFill>
                  <a:srgbClr val="FC774C"/>
                </a:solidFill>
              </a:defRPr>
            </a:lvl2pPr>
            <a:lvl3pPr lvl="2" rtl="0">
              <a:spcBef>
                <a:spcPts val="0"/>
              </a:spcBef>
              <a:spcAft>
                <a:spcPts val="0"/>
              </a:spcAft>
              <a:buClr>
                <a:srgbClr val="FC774C"/>
              </a:buClr>
              <a:buSzPts val="4800"/>
              <a:buNone/>
              <a:defRPr sz="4800">
                <a:solidFill>
                  <a:srgbClr val="FC774C"/>
                </a:solidFill>
              </a:defRPr>
            </a:lvl3pPr>
            <a:lvl4pPr lvl="3" rtl="0">
              <a:spcBef>
                <a:spcPts val="0"/>
              </a:spcBef>
              <a:spcAft>
                <a:spcPts val="0"/>
              </a:spcAft>
              <a:buClr>
                <a:srgbClr val="FC774C"/>
              </a:buClr>
              <a:buSzPts val="4800"/>
              <a:buNone/>
              <a:defRPr sz="4800">
                <a:solidFill>
                  <a:srgbClr val="FC774C"/>
                </a:solidFill>
              </a:defRPr>
            </a:lvl4pPr>
            <a:lvl5pPr lvl="4" rtl="0">
              <a:spcBef>
                <a:spcPts val="0"/>
              </a:spcBef>
              <a:spcAft>
                <a:spcPts val="0"/>
              </a:spcAft>
              <a:buClr>
                <a:srgbClr val="FC774C"/>
              </a:buClr>
              <a:buSzPts val="4800"/>
              <a:buNone/>
              <a:defRPr sz="4800">
                <a:solidFill>
                  <a:srgbClr val="FC774C"/>
                </a:solidFill>
              </a:defRPr>
            </a:lvl5pPr>
            <a:lvl6pPr lvl="5" rtl="0">
              <a:spcBef>
                <a:spcPts val="0"/>
              </a:spcBef>
              <a:spcAft>
                <a:spcPts val="0"/>
              </a:spcAft>
              <a:buClr>
                <a:srgbClr val="FC774C"/>
              </a:buClr>
              <a:buSzPts val="4800"/>
              <a:buNone/>
              <a:defRPr sz="4800">
                <a:solidFill>
                  <a:srgbClr val="FC774C"/>
                </a:solidFill>
              </a:defRPr>
            </a:lvl6pPr>
            <a:lvl7pPr lvl="6" rtl="0">
              <a:spcBef>
                <a:spcPts val="0"/>
              </a:spcBef>
              <a:spcAft>
                <a:spcPts val="0"/>
              </a:spcAft>
              <a:buClr>
                <a:srgbClr val="FC774C"/>
              </a:buClr>
              <a:buSzPts val="4800"/>
              <a:buNone/>
              <a:defRPr sz="4800">
                <a:solidFill>
                  <a:srgbClr val="FC774C"/>
                </a:solidFill>
              </a:defRPr>
            </a:lvl7pPr>
            <a:lvl8pPr lvl="7" rtl="0">
              <a:spcBef>
                <a:spcPts val="0"/>
              </a:spcBef>
              <a:spcAft>
                <a:spcPts val="0"/>
              </a:spcAft>
              <a:buClr>
                <a:srgbClr val="FC774C"/>
              </a:buClr>
              <a:buSzPts val="4800"/>
              <a:buNone/>
              <a:defRPr sz="4800">
                <a:solidFill>
                  <a:srgbClr val="FC774C"/>
                </a:solidFill>
              </a:defRPr>
            </a:lvl8pPr>
            <a:lvl9pPr lvl="8" rtl="0">
              <a:spcBef>
                <a:spcPts val="0"/>
              </a:spcBef>
              <a:spcAft>
                <a:spcPts val="0"/>
              </a:spcAft>
              <a:buClr>
                <a:srgbClr val="FC774C"/>
              </a:buClr>
              <a:buSzPts val="4800"/>
              <a:buNone/>
              <a:defRPr sz="4800">
                <a:solidFill>
                  <a:srgbClr val="FC774C"/>
                </a:solidFill>
              </a:defRPr>
            </a:lvl9pPr>
          </a:lstStyle>
          <a:p/>
        </p:txBody>
      </p:sp>
      <p:sp>
        <p:nvSpPr>
          <p:cNvPr id="59" name="Google Shape;59;p14"/>
          <p:cNvSpPr txBox="1"/>
          <p:nvPr>
            <p:ph idx="1" type="subTitle"/>
          </p:nvPr>
        </p:nvSpPr>
        <p:spPr>
          <a:xfrm flipH="1">
            <a:off x="873181" y="30980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None/>
              <a:defRPr sz="1400">
                <a:solidFill>
                  <a:schemeClr val="accent2"/>
                </a:solidFill>
              </a:defRPr>
            </a:lvl1pPr>
            <a:lvl2pPr lvl="1" rtl="0">
              <a:lnSpc>
                <a:spcPct val="100000"/>
              </a:lnSpc>
              <a:spcBef>
                <a:spcPts val="0"/>
              </a:spcBef>
              <a:spcAft>
                <a:spcPts val="0"/>
              </a:spcAft>
              <a:buClr>
                <a:schemeClr val="accent2"/>
              </a:buClr>
              <a:buSzPts val="1400"/>
              <a:buNone/>
              <a:defRPr sz="1400">
                <a:solidFill>
                  <a:schemeClr val="accent2"/>
                </a:solidFill>
              </a:defRPr>
            </a:lvl2pPr>
            <a:lvl3pPr lvl="2" rtl="0">
              <a:lnSpc>
                <a:spcPct val="100000"/>
              </a:lnSpc>
              <a:spcBef>
                <a:spcPts val="0"/>
              </a:spcBef>
              <a:spcAft>
                <a:spcPts val="0"/>
              </a:spcAft>
              <a:buClr>
                <a:schemeClr val="accent2"/>
              </a:buClr>
              <a:buSzPts val="1400"/>
              <a:buNone/>
              <a:defRPr sz="1400">
                <a:solidFill>
                  <a:schemeClr val="accent2"/>
                </a:solidFill>
              </a:defRPr>
            </a:lvl3pPr>
            <a:lvl4pPr lvl="3" rtl="0">
              <a:lnSpc>
                <a:spcPct val="100000"/>
              </a:lnSpc>
              <a:spcBef>
                <a:spcPts val="0"/>
              </a:spcBef>
              <a:spcAft>
                <a:spcPts val="0"/>
              </a:spcAft>
              <a:buClr>
                <a:schemeClr val="accent2"/>
              </a:buClr>
              <a:buSzPts val="1400"/>
              <a:buNone/>
              <a:defRPr sz="1400">
                <a:solidFill>
                  <a:schemeClr val="accent2"/>
                </a:solidFill>
              </a:defRPr>
            </a:lvl4pPr>
            <a:lvl5pPr lvl="4" rtl="0">
              <a:lnSpc>
                <a:spcPct val="100000"/>
              </a:lnSpc>
              <a:spcBef>
                <a:spcPts val="0"/>
              </a:spcBef>
              <a:spcAft>
                <a:spcPts val="0"/>
              </a:spcAft>
              <a:buClr>
                <a:schemeClr val="accent2"/>
              </a:buClr>
              <a:buSzPts val="1400"/>
              <a:buNone/>
              <a:defRPr sz="1400">
                <a:solidFill>
                  <a:schemeClr val="accent2"/>
                </a:solidFill>
              </a:defRPr>
            </a:lvl5pPr>
            <a:lvl6pPr lvl="5" rtl="0">
              <a:lnSpc>
                <a:spcPct val="100000"/>
              </a:lnSpc>
              <a:spcBef>
                <a:spcPts val="0"/>
              </a:spcBef>
              <a:spcAft>
                <a:spcPts val="0"/>
              </a:spcAft>
              <a:buClr>
                <a:schemeClr val="accent2"/>
              </a:buClr>
              <a:buSzPts val="1400"/>
              <a:buNone/>
              <a:defRPr sz="1400">
                <a:solidFill>
                  <a:schemeClr val="accent2"/>
                </a:solidFill>
              </a:defRPr>
            </a:lvl6pPr>
            <a:lvl7pPr lvl="6" rtl="0">
              <a:lnSpc>
                <a:spcPct val="100000"/>
              </a:lnSpc>
              <a:spcBef>
                <a:spcPts val="0"/>
              </a:spcBef>
              <a:spcAft>
                <a:spcPts val="0"/>
              </a:spcAft>
              <a:buClr>
                <a:schemeClr val="accent2"/>
              </a:buClr>
              <a:buSzPts val="1400"/>
              <a:buNone/>
              <a:defRPr sz="1400">
                <a:solidFill>
                  <a:schemeClr val="accent2"/>
                </a:solidFill>
              </a:defRPr>
            </a:lvl7pPr>
            <a:lvl8pPr lvl="7" rtl="0">
              <a:lnSpc>
                <a:spcPct val="100000"/>
              </a:lnSpc>
              <a:spcBef>
                <a:spcPts val="0"/>
              </a:spcBef>
              <a:spcAft>
                <a:spcPts val="0"/>
              </a:spcAft>
              <a:buClr>
                <a:schemeClr val="accent2"/>
              </a:buClr>
              <a:buSzPts val="1400"/>
              <a:buNone/>
              <a:defRPr sz="1400">
                <a:solidFill>
                  <a:schemeClr val="accent2"/>
                </a:solidFill>
              </a:defRPr>
            </a:lvl8pPr>
            <a:lvl9pPr lvl="8" rtl="0">
              <a:lnSpc>
                <a:spcPct val="100000"/>
              </a:lnSpc>
              <a:spcBef>
                <a:spcPts val="0"/>
              </a:spcBef>
              <a:spcAft>
                <a:spcPts val="0"/>
              </a:spcAft>
              <a:buClr>
                <a:schemeClr val="accent2"/>
              </a:buClr>
              <a:buSzPts val="1400"/>
              <a:buNone/>
              <a:defRPr sz="1400">
                <a:solidFill>
                  <a:schemeClr val="accent2"/>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chemeClr val="lt1"/>
        </a:solidFill>
      </p:bgPr>
    </p:bg>
    <p:spTree>
      <p:nvGrpSpPr>
        <p:cNvPr id="60" name="Shape 60"/>
        <p:cNvGrpSpPr/>
        <p:nvPr/>
      </p:nvGrpSpPr>
      <p:grpSpPr>
        <a:xfrm>
          <a:off x="0" y="0"/>
          <a:ext cx="0" cy="0"/>
          <a:chOff x="0" y="0"/>
          <a:chExt cx="0" cy="0"/>
        </a:xfrm>
      </p:grpSpPr>
      <p:sp>
        <p:nvSpPr>
          <p:cNvPr id="61" name="Google Shape;61;p15"/>
          <p:cNvSpPr txBox="1"/>
          <p:nvPr>
            <p:ph type="ctrTitle"/>
          </p:nvPr>
        </p:nvSpPr>
        <p:spPr>
          <a:xfrm flipH="1">
            <a:off x="6076197" y="1215553"/>
            <a:ext cx="3067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
        <p:nvSpPr>
          <p:cNvPr id="62" name="Google Shape;62;p15"/>
          <p:cNvSpPr txBox="1"/>
          <p:nvPr>
            <p:ph idx="2" type="ctrTitle"/>
          </p:nvPr>
        </p:nvSpPr>
        <p:spPr>
          <a:xfrm flipH="1">
            <a:off x="6076197" y="2307878"/>
            <a:ext cx="3067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
        <p:nvSpPr>
          <p:cNvPr id="63" name="Google Shape;63;p15"/>
          <p:cNvSpPr txBox="1"/>
          <p:nvPr>
            <p:ph idx="3" type="ctrTitle"/>
          </p:nvPr>
        </p:nvSpPr>
        <p:spPr>
          <a:xfrm flipH="1">
            <a:off x="6076197" y="3400203"/>
            <a:ext cx="3067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
        <p:nvSpPr>
          <p:cNvPr id="64" name="Google Shape;64;p15"/>
          <p:cNvSpPr txBox="1"/>
          <p:nvPr>
            <p:ph idx="4" type="ctrTitle"/>
          </p:nvPr>
        </p:nvSpPr>
        <p:spPr>
          <a:xfrm>
            <a:off x="0" y="3400203"/>
            <a:ext cx="2999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None/>
              <a:defRPr sz="2400">
                <a:solidFill>
                  <a:schemeClr val="accent1"/>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65" name="Google Shape;65;p15"/>
          <p:cNvSpPr txBox="1"/>
          <p:nvPr>
            <p:ph idx="5" type="ctrTitle"/>
          </p:nvPr>
        </p:nvSpPr>
        <p:spPr>
          <a:xfrm>
            <a:off x="0" y="2307878"/>
            <a:ext cx="2999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None/>
              <a:defRPr sz="2400">
                <a:solidFill>
                  <a:schemeClr val="accent1"/>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66" name="Google Shape;66;p15"/>
          <p:cNvSpPr txBox="1"/>
          <p:nvPr>
            <p:ph idx="6" type="ctrTitle"/>
          </p:nvPr>
        </p:nvSpPr>
        <p:spPr>
          <a:xfrm>
            <a:off x="2828250" y="139192"/>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
        <p:nvSpPr>
          <p:cNvPr id="67" name="Google Shape;67;p15"/>
          <p:cNvSpPr txBox="1"/>
          <p:nvPr>
            <p:ph idx="7" type="ctrTitle"/>
          </p:nvPr>
        </p:nvSpPr>
        <p:spPr>
          <a:xfrm>
            <a:off x="0" y="1215553"/>
            <a:ext cx="2999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2400"/>
              <a:buNone/>
              <a:defRPr sz="2400">
                <a:solidFill>
                  <a:schemeClr val="accent1"/>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68" name="Google Shape;68;p15"/>
          <p:cNvSpPr txBox="1"/>
          <p:nvPr>
            <p:ph idx="1" type="subTitle"/>
          </p:nvPr>
        </p:nvSpPr>
        <p:spPr>
          <a:xfrm>
            <a:off x="1092475" y="1640947"/>
            <a:ext cx="1906500" cy="61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69" name="Google Shape;69;p15"/>
          <p:cNvSpPr txBox="1"/>
          <p:nvPr>
            <p:ph hasCustomPrompt="1" idx="8" type="title"/>
          </p:nvPr>
        </p:nvSpPr>
        <p:spPr>
          <a:xfrm>
            <a:off x="3504446" y="1235300"/>
            <a:ext cx="11610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3"/>
              </a:buClr>
              <a:buSzPts val="2400"/>
              <a:buNone/>
              <a:defRPr sz="2400">
                <a:solidFill>
                  <a:schemeClr val="accent3"/>
                </a:solidFill>
              </a:defRPr>
            </a:lvl1pPr>
            <a:lvl2pPr lvl="1"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5"/>
          <p:cNvSpPr txBox="1"/>
          <p:nvPr>
            <p:ph idx="9" type="subTitle"/>
          </p:nvPr>
        </p:nvSpPr>
        <p:spPr>
          <a:xfrm>
            <a:off x="1092475" y="2733272"/>
            <a:ext cx="1906500" cy="61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1" name="Google Shape;71;p15"/>
          <p:cNvSpPr txBox="1"/>
          <p:nvPr>
            <p:ph hasCustomPrompt="1" idx="13" type="title"/>
          </p:nvPr>
        </p:nvSpPr>
        <p:spPr>
          <a:xfrm>
            <a:off x="3504446" y="2327625"/>
            <a:ext cx="11610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3"/>
              </a:buClr>
              <a:buSzPts val="2400"/>
              <a:buNone/>
              <a:defRPr sz="2400">
                <a:solidFill>
                  <a:schemeClr val="accent3"/>
                </a:solidFill>
              </a:defRPr>
            </a:lvl1pPr>
            <a:lvl2pPr lvl="1"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5"/>
          <p:cNvSpPr txBox="1"/>
          <p:nvPr>
            <p:ph idx="14" type="subTitle"/>
          </p:nvPr>
        </p:nvSpPr>
        <p:spPr>
          <a:xfrm>
            <a:off x="1092475" y="3825597"/>
            <a:ext cx="1906500" cy="61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5"/>
          <p:cNvSpPr txBox="1"/>
          <p:nvPr>
            <p:ph hasCustomPrompt="1" idx="15" type="title"/>
          </p:nvPr>
        </p:nvSpPr>
        <p:spPr>
          <a:xfrm>
            <a:off x="3504446" y="3419950"/>
            <a:ext cx="11610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3"/>
              </a:buClr>
              <a:buSzPts val="2400"/>
              <a:buNone/>
              <a:defRPr sz="2400">
                <a:solidFill>
                  <a:schemeClr val="accent3"/>
                </a:solidFill>
              </a:defRPr>
            </a:lvl1pPr>
            <a:lvl2pPr lvl="1"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5"/>
          <p:cNvSpPr txBox="1"/>
          <p:nvPr>
            <p:ph idx="16" type="subTitle"/>
          </p:nvPr>
        </p:nvSpPr>
        <p:spPr>
          <a:xfrm flipH="1">
            <a:off x="6076237" y="1640947"/>
            <a:ext cx="1906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5" name="Google Shape;75;p15"/>
          <p:cNvSpPr txBox="1"/>
          <p:nvPr>
            <p:ph hasCustomPrompt="1" idx="17" type="title"/>
          </p:nvPr>
        </p:nvSpPr>
        <p:spPr>
          <a:xfrm flipH="1">
            <a:off x="4479345" y="1235300"/>
            <a:ext cx="11610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3"/>
              </a:buClr>
              <a:buSzPts val="2400"/>
              <a:buNone/>
              <a:defRPr sz="2400">
                <a:solidFill>
                  <a:schemeClr val="accent3"/>
                </a:solidFill>
              </a:defRPr>
            </a:lvl1pPr>
            <a:lvl2pPr lvl="1"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5"/>
          <p:cNvSpPr txBox="1"/>
          <p:nvPr>
            <p:ph idx="18" type="subTitle"/>
          </p:nvPr>
        </p:nvSpPr>
        <p:spPr>
          <a:xfrm flipH="1">
            <a:off x="6076237" y="2733272"/>
            <a:ext cx="1906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7" name="Google Shape;77;p15"/>
          <p:cNvSpPr txBox="1"/>
          <p:nvPr>
            <p:ph hasCustomPrompt="1" idx="19" type="title"/>
          </p:nvPr>
        </p:nvSpPr>
        <p:spPr>
          <a:xfrm flipH="1">
            <a:off x="4479345" y="2327625"/>
            <a:ext cx="11610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3"/>
              </a:buClr>
              <a:buSzPts val="2400"/>
              <a:buNone/>
              <a:defRPr sz="2400">
                <a:solidFill>
                  <a:schemeClr val="accent3"/>
                </a:solidFill>
              </a:defRPr>
            </a:lvl1pPr>
            <a:lvl2pPr lvl="1"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5"/>
          <p:cNvSpPr txBox="1"/>
          <p:nvPr>
            <p:ph idx="20" type="subTitle"/>
          </p:nvPr>
        </p:nvSpPr>
        <p:spPr>
          <a:xfrm flipH="1">
            <a:off x="6076237" y="3825597"/>
            <a:ext cx="1906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9" name="Google Shape;79;p15"/>
          <p:cNvSpPr txBox="1"/>
          <p:nvPr>
            <p:ph hasCustomPrompt="1" idx="21" type="title"/>
          </p:nvPr>
        </p:nvSpPr>
        <p:spPr>
          <a:xfrm flipH="1">
            <a:off x="4479345" y="3419950"/>
            <a:ext cx="11610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3"/>
              </a:buClr>
              <a:buSzPts val="2400"/>
              <a:buNone/>
              <a:defRPr sz="2400">
                <a:solidFill>
                  <a:schemeClr val="accent3"/>
                </a:solidFill>
              </a:defRPr>
            </a:lvl1pPr>
            <a:lvl2pPr lvl="1"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cSld name="CUSTOM_7">
    <p:spTree>
      <p:nvGrpSpPr>
        <p:cNvPr id="80" name="Shape 80"/>
        <p:cNvGrpSpPr/>
        <p:nvPr/>
      </p:nvGrpSpPr>
      <p:grpSpPr>
        <a:xfrm>
          <a:off x="0" y="0"/>
          <a:ext cx="0" cy="0"/>
          <a:chOff x="0" y="0"/>
          <a:chExt cx="0" cy="0"/>
        </a:xfrm>
      </p:grpSpPr>
      <p:sp>
        <p:nvSpPr>
          <p:cNvPr id="81" name="Google Shape;81;p16"/>
          <p:cNvSpPr txBox="1"/>
          <p:nvPr>
            <p:ph type="ctrTitle"/>
          </p:nvPr>
        </p:nvSpPr>
        <p:spPr>
          <a:xfrm>
            <a:off x="5714569" y="978487"/>
            <a:ext cx="2755800" cy="1431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82" name="Google Shape;82;p16"/>
          <p:cNvSpPr txBox="1"/>
          <p:nvPr>
            <p:ph idx="1" type="subTitle"/>
          </p:nvPr>
        </p:nvSpPr>
        <p:spPr>
          <a:xfrm>
            <a:off x="5714569" y="2293325"/>
            <a:ext cx="2555400" cy="95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7_1">
    <p:spTree>
      <p:nvGrpSpPr>
        <p:cNvPr id="83" name="Shape 83"/>
        <p:cNvGrpSpPr/>
        <p:nvPr/>
      </p:nvGrpSpPr>
      <p:grpSpPr>
        <a:xfrm>
          <a:off x="0" y="0"/>
          <a:ext cx="0" cy="0"/>
          <a:chOff x="0" y="0"/>
          <a:chExt cx="0" cy="0"/>
        </a:xfrm>
      </p:grpSpPr>
      <p:sp>
        <p:nvSpPr>
          <p:cNvPr id="84" name="Google Shape;84;p17"/>
          <p:cNvSpPr txBox="1"/>
          <p:nvPr>
            <p:ph type="ctrTitle"/>
          </p:nvPr>
        </p:nvSpPr>
        <p:spPr>
          <a:xfrm>
            <a:off x="610875" y="1856100"/>
            <a:ext cx="1463700" cy="1431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85" name="Shape 8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12_1">
    <p:spTree>
      <p:nvGrpSpPr>
        <p:cNvPr id="86" name="Shape 86"/>
        <p:cNvGrpSpPr/>
        <p:nvPr/>
      </p:nvGrpSpPr>
      <p:grpSpPr>
        <a:xfrm>
          <a:off x="0" y="0"/>
          <a:ext cx="0" cy="0"/>
          <a:chOff x="0" y="0"/>
          <a:chExt cx="0" cy="0"/>
        </a:xfrm>
      </p:grpSpPr>
      <p:sp>
        <p:nvSpPr>
          <p:cNvPr id="87" name="Google Shape;87;p19"/>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
        <p:nvSpPr>
          <p:cNvPr id="88" name="Google Shape;88;p19"/>
          <p:cNvSpPr txBox="1"/>
          <p:nvPr>
            <p:ph idx="2" type="ctrTitle"/>
          </p:nvPr>
        </p:nvSpPr>
        <p:spPr>
          <a:xfrm>
            <a:off x="1412938" y="3503013"/>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89" name="Google Shape;89;p19"/>
          <p:cNvSpPr txBox="1"/>
          <p:nvPr>
            <p:ph idx="1" type="subTitle"/>
          </p:nvPr>
        </p:nvSpPr>
        <p:spPr>
          <a:xfrm>
            <a:off x="1068400" y="3675550"/>
            <a:ext cx="18162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None/>
              <a:defRPr sz="1100">
                <a:solidFill>
                  <a:schemeClr val="accent2"/>
                </a:solidFill>
              </a:defRPr>
            </a:lvl1pPr>
            <a:lvl2pPr lvl="1" rtl="0" algn="ctr">
              <a:lnSpc>
                <a:spcPct val="100000"/>
              </a:lnSpc>
              <a:spcBef>
                <a:spcPts val="0"/>
              </a:spcBef>
              <a:spcAft>
                <a:spcPts val="0"/>
              </a:spcAft>
              <a:buClr>
                <a:schemeClr val="accent2"/>
              </a:buClr>
              <a:buSzPts val="1100"/>
              <a:buNone/>
              <a:defRPr sz="1100">
                <a:solidFill>
                  <a:schemeClr val="accent2"/>
                </a:solidFill>
              </a:defRPr>
            </a:lvl2pPr>
            <a:lvl3pPr lvl="2" rtl="0" algn="ctr">
              <a:lnSpc>
                <a:spcPct val="100000"/>
              </a:lnSpc>
              <a:spcBef>
                <a:spcPts val="0"/>
              </a:spcBef>
              <a:spcAft>
                <a:spcPts val="0"/>
              </a:spcAft>
              <a:buClr>
                <a:schemeClr val="accent2"/>
              </a:buClr>
              <a:buSzPts val="1100"/>
              <a:buNone/>
              <a:defRPr sz="1100">
                <a:solidFill>
                  <a:schemeClr val="accent2"/>
                </a:solidFill>
              </a:defRPr>
            </a:lvl3pPr>
            <a:lvl4pPr lvl="3" rtl="0" algn="ctr">
              <a:lnSpc>
                <a:spcPct val="100000"/>
              </a:lnSpc>
              <a:spcBef>
                <a:spcPts val="0"/>
              </a:spcBef>
              <a:spcAft>
                <a:spcPts val="0"/>
              </a:spcAft>
              <a:buClr>
                <a:schemeClr val="accent2"/>
              </a:buClr>
              <a:buSzPts val="1100"/>
              <a:buNone/>
              <a:defRPr sz="1100">
                <a:solidFill>
                  <a:schemeClr val="accent2"/>
                </a:solidFill>
              </a:defRPr>
            </a:lvl4pPr>
            <a:lvl5pPr lvl="4" rtl="0" algn="ctr">
              <a:lnSpc>
                <a:spcPct val="100000"/>
              </a:lnSpc>
              <a:spcBef>
                <a:spcPts val="0"/>
              </a:spcBef>
              <a:spcAft>
                <a:spcPts val="0"/>
              </a:spcAft>
              <a:buClr>
                <a:schemeClr val="accent2"/>
              </a:buClr>
              <a:buSzPts val="1100"/>
              <a:buNone/>
              <a:defRPr sz="1100">
                <a:solidFill>
                  <a:schemeClr val="accent2"/>
                </a:solidFill>
              </a:defRPr>
            </a:lvl5pPr>
            <a:lvl6pPr lvl="5" rtl="0" algn="ctr">
              <a:lnSpc>
                <a:spcPct val="100000"/>
              </a:lnSpc>
              <a:spcBef>
                <a:spcPts val="0"/>
              </a:spcBef>
              <a:spcAft>
                <a:spcPts val="0"/>
              </a:spcAft>
              <a:buClr>
                <a:schemeClr val="accent2"/>
              </a:buClr>
              <a:buSzPts val="1100"/>
              <a:buNone/>
              <a:defRPr sz="1100">
                <a:solidFill>
                  <a:schemeClr val="accent2"/>
                </a:solidFill>
              </a:defRPr>
            </a:lvl6pPr>
            <a:lvl7pPr lvl="6" rtl="0" algn="ctr">
              <a:lnSpc>
                <a:spcPct val="100000"/>
              </a:lnSpc>
              <a:spcBef>
                <a:spcPts val="0"/>
              </a:spcBef>
              <a:spcAft>
                <a:spcPts val="0"/>
              </a:spcAft>
              <a:buClr>
                <a:schemeClr val="accent2"/>
              </a:buClr>
              <a:buSzPts val="1100"/>
              <a:buNone/>
              <a:defRPr sz="1100">
                <a:solidFill>
                  <a:schemeClr val="accent2"/>
                </a:solidFill>
              </a:defRPr>
            </a:lvl7pPr>
            <a:lvl8pPr lvl="7" rtl="0" algn="ctr">
              <a:lnSpc>
                <a:spcPct val="100000"/>
              </a:lnSpc>
              <a:spcBef>
                <a:spcPts val="0"/>
              </a:spcBef>
              <a:spcAft>
                <a:spcPts val="0"/>
              </a:spcAft>
              <a:buClr>
                <a:schemeClr val="accent2"/>
              </a:buClr>
              <a:buSzPts val="1100"/>
              <a:buNone/>
              <a:defRPr sz="1100">
                <a:solidFill>
                  <a:schemeClr val="accent2"/>
                </a:solidFill>
              </a:defRPr>
            </a:lvl8pPr>
            <a:lvl9pPr lvl="8" rtl="0" algn="ctr">
              <a:lnSpc>
                <a:spcPct val="100000"/>
              </a:lnSpc>
              <a:spcBef>
                <a:spcPts val="0"/>
              </a:spcBef>
              <a:spcAft>
                <a:spcPts val="0"/>
              </a:spcAft>
              <a:buClr>
                <a:schemeClr val="accent2"/>
              </a:buClr>
              <a:buSzPts val="1100"/>
              <a:buNone/>
              <a:defRPr sz="1100">
                <a:solidFill>
                  <a:schemeClr val="accent2"/>
                </a:solidFill>
              </a:defRPr>
            </a:lvl9pPr>
          </a:lstStyle>
          <a:p/>
        </p:txBody>
      </p:sp>
      <p:sp>
        <p:nvSpPr>
          <p:cNvPr id="90" name="Google Shape;90;p19"/>
          <p:cNvSpPr txBox="1"/>
          <p:nvPr>
            <p:ph idx="3" type="ctrTitle"/>
          </p:nvPr>
        </p:nvSpPr>
        <p:spPr>
          <a:xfrm>
            <a:off x="4008384" y="3503013"/>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91" name="Google Shape;91;p19"/>
          <p:cNvSpPr txBox="1"/>
          <p:nvPr>
            <p:ph idx="4" type="subTitle"/>
          </p:nvPr>
        </p:nvSpPr>
        <p:spPr>
          <a:xfrm>
            <a:off x="3653012" y="3675550"/>
            <a:ext cx="18162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None/>
              <a:defRPr sz="1100">
                <a:solidFill>
                  <a:schemeClr val="accent2"/>
                </a:solidFill>
              </a:defRPr>
            </a:lvl1pPr>
            <a:lvl2pPr lvl="1" rtl="0" algn="ctr">
              <a:lnSpc>
                <a:spcPct val="100000"/>
              </a:lnSpc>
              <a:spcBef>
                <a:spcPts val="0"/>
              </a:spcBef>
              <a:spcAft>
                <a:spcPts val="0"/>
              </a:spcAft>
              <a:buClr>
                <a:schemeClr val="accent2"/>
              </a:buClr>
              <a:buSzPts val="1100"/>
              <a:buNone/>
              <a:defRPr sz="1100">
                <a:solidFill>
                  <a:schemeClr val="accent2"/>
                </a:solidFill>
              </a:defRPr>
            </a:lvl2pPr>
            <a:lvl3pPr lvl="2" rtl="0" algn="ctr">
              <a:lnSpc>
                <a:spcPct val="100000"/>
              </a:lnSpc>
              <a:spcBef>
                <a:spcPts val="0"/>
              </a:spcBef>
              <a:spcAft>
                <a:spcPts val="0"/>
              </a:spcAft>
              <a:buClr>
                <a:schemeClr val="accent2"/>
              </a:buClr>
              <a:buSzPts val="1100"/>
              <a:buNone/>
              <a:defRPr sz="1100">
                <a:solidFill>
                  <a:schemeClr val="accent2"/>
                </a:solidFill>
              </a:defRPr>
            </a:lvl3pPr>
            <a:lvl4pPr lvl="3" rtl="0" algn="ctr">
              <a:lnSpc>
                <a:spcPct val="100000"/>
              </a:lnSpc>
              <a:spcBef>
                <a:spcPts val="0"/>
              </a:spcBef>
              <a:spcAft>
                <a:spcPts val="0"/>
              </a:spcAft>
              <a:buClr>
                <a:schemeClr val="accent2"/>
              </a:buClr>
              <a:buSzPts val="1100"/>
              <a:buNone/>
              <a:defRPr sz="1100">
                <a:solidFill>
                  <a:schemeClr val="accent2"/>
                </a:solidFill>
              </a:defRPr>
            </a:lvl4pPr>
            <a:lvl5pPr lvl="4" rtl="0" algn="ctr">
              <a:lnSpc>
                <a:spcPct val="100000"/>
              </a:lnSpc>
              <a:spcBef>
                <a:spcPts val="0"/>
              </a:spcBef>
              <a:spcAft>
                <a:spcPts val="0"/>
              </a:spcAft>
              <a:buClr>
                <a:schemeClr val="accent2"/>
              </a:buClr>
              <a:buSzPts val="1100"/>
              <a:buNone/>
              <a:defRPr sz="1100">
                <a:solidFill>
                  <a:schemeClr val="accent2"/>
                </a:solidFill>
              </a:defRPr>
            </a:lvl5pPr>
            <a:lvl6pPr lvl="5" rtl="0" algn="ctr">
              <a:lnSpc>
                <a:spcPct val="100000"/>
              </a:lnSpc>
              <a:spcBef>
                <a:spcPts val="0"/>
              </a:spcBef>
              <a:spcAft>
                <a:spcPts val="0"/>
              </a:spcAft>
              <a:buClr>
                <a:schemeClr val="accent2"/>
              </a:buClr>
              <a:buSzPts val="1100"/>
              <a:buNone/>
              <a:defRPr sz="1100">
                <a:solidFill>
                  <a:schemeClr val="accent2"/>
                </a:solidFill>
              </a:defRPr>
            </a:lvl6pPr>
            <a:lvl7pPr lvl="6" rtl="0" algn="ctr">
              <a:lnSpc>
                <a:spcPct val="100000"/>
              </a:lnSpc>
              <a:spcBef>
                <a:spcPts val="0"/>
              </a:spcBef>
              <a:spcAft>
                <a:spcPts val="0"/>
              </a:spcAft>
              <a:buClr>
                <a:schemeClr val="accent2"/>
              </a:buClr>
              <a:buSzPts val="1100"/>
              <a:buNone/>
              <a:defRPr sz="1100">
                <a:solidFill>
                  <a:schemeClr val="accent2"/>
                </a:solidFill>
              </a:defRPr>
            </a:lvl7pPr>
            <a:lvl8pPr lvl="7" rtl="0" algn="ctr">
              <a:lnSpc>
                <a:spcPct val="100000"/>
              </a:lnSpc>
              <a:spcBef>
                <a:spcPts val="0"/>
              </a:spcBef>
              <a:spcAft>
                <a:spcPts val="0"/>
              </a:spcAft>
              <a:buClr>
                <a:schemeClr val="accent2"/>
              </a:buClr>
              <a:buSzPts val="1100"/>
              <a:buNone/>
              <a:defRPr sz="1100">
                <a:solidFill>
                  <a:schemeClr val="accent2"/>
                </a:solidFill>
              </a:defRPr>
            </a:lvl8pPr>
            <a:lvl9pPr lvl="8" rtl="0" algn="ctr">
              <a:lnSpc>
                <a:spcPct val="100000"/>
              </a:lnSpc>
              <a:spcBef>
                <a:spcPts val="0"/>
              </a:spcBef>
              <a:spcAft>
                <a:spcPts val="0"/>
              </a:spcAft>
              <a:buClr>
                <a:schemeClr val="accent2"/>
              </a:buClr>
              <a:buSzPts val="1100"/>
              <a:buNone/>
              <a:defRPr sz="1100">
                <a:solidFill>
                  <a:schemeClr val="accent2"/>
                </a:solidFill>
              </a:defRPr>
            </a:lvl9pPr>
          </a:lstStyle>
          <a:p/>
        </p:txBody>
      </p:sp>
      <p:sp>
        <p:nvSpPr>
          <p:cNvPr id="92" name="Google Shape;92;p19"/>
          <p:cNvSpPr txBox="1"/>
          <p:nvPr>
            <p:ph idx="5" type="ctrTitle"/>
          </p:nvPr>
        </p:nvSpPr>
        <p:spPr>
          <a:xfrm>
            <a:off x="6585650" y="3503013"/>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93" name="Google Shape;93;p19"/>
          <p:cNvSpPr txBox="1"/>
          <p:nvPr>
            <p:ph idx="6" type="subTitle"/>
          </p:nvPr>
        </p:nvSpPr>
        <p:spPr>
          <a:xfrm>
            <a:off x="6241100" y="3675550"/>
            <a:ext cx="18162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100"/>
              <a:buNone/>
              <a:defRPr sz="1100">
                <a:solidFill>
                  <a:schemeClr val="accent2"/>
                </a:solidFill>
              </a:defRPr>
            </a:lvl1pPr>
            <a:lvl2pPr lvl="1" rtl="0" algn="ctr">
              <a:lnSpc>
                <a:spcPct val="100000"/>
              </a:lnSpc>
              <a:spcBef>
                <a:spcPts val="0"/>
              </a:spcBef>
              <a:spcAft>
                <a:spcPts val="0"/>
              </a:spcAft>
              <a:buClr>
                <a:schemeClr val="accent2"/>
              </a:buClr>
              <a:buSzPts val="1100"/>
              <a:buNone/>
              <a:defRPr sz="1100">
                <a:solidFill>
                  <a:schemeClr val="accent2"/>
                </a:solidFill>
              </a:defRPr>
            </a:lvl2pPr>
            <a:lvl3pPr lvl="2" rtl="0" algn="ctr">
              <a:lnSpc>
                <a:spcPct val="100000"/>
              </a:lnSpc>
              <a:spcBef>
                <a:spcPts val="0"/>
              </a:spcBef>
              <a:spcAft>
                <a:spcPts val="0"/>
              </a:spcAft>
              <a:buClr>
                <a:schemeClr val="accent2"/>
              </a:buClr>
              <a:buSzPts val="1100"/>
              <a:buNone/>
              <a:defRPr sz="1100">
                <a:solidFill>
                  <a:schemeClr val="accent2"/>
                </a:solidFill>
              </a:defRPr>
            </a:lvl3pPr>
            <a:lvl4pPr lvl="3" rtl="0" algn="ctr">
              <a:lnSpc>
                <a:spcPct val="100000"/>
              </a:lnSpc>
              <a:spcBef>
                <a:spcPts val="0"/>
              </a:spcBef>
              <a:spcAft>
                <a:spcPts val="0"/>
              </a:spcAft>
              <a:buClr>
                <a:schemeClr val="accent2"/>
              </a:buClr>
              <a:buSzPts val="1100"/>
              <a:buNone/>
              <a:defRPr sz="1100">
                <a:solidFill>
                  <a:schemeClr val="accent2"/>
                </a:solidFill>
              </a:defRPr>
            </a:lvl4pPr>
            <a:lvl5pPr lvl="4" rtl="0" algn="ctr">
              <a:lnSpc>
                <a:spcPct val="100000"/>
              </a:lnSpc>
              <a:spcBef>
                <a:spcPts val="0"/>
              </a:spcBef>
              <a:spcAft>
                <a:spcPts val="0"/>
              </a:spcAft>
              <a:buClr>
                <a:schemeClr val="accent2"/>
              </a:buClr>
              <a:buSzPts val="1100"/>
              <a:buNone/>
              <a:defRPr sz="1100">
                <a:solidFill>
                  <a:schemeClr val="accent2"/>
                </a:solidFill>
              </a:defRPr>
            </a:lvl5pPr>
            <a:lvl6pPr lvl="5" rtl="0" algn="ctr">
              <a:lnSpc>
                <a:spcPct val="100000"/>
              </a:lnSpc>
              <a:spcBef>
                <a:spcPts val="0"/>
              </a:spcBef>
              <a:spcAft>
                <a:spcPts val="0"/>
              </a:spcAft>
              <a:buClr>
                <a:schemeClr val="accent2"/>
              </a:buClr>
              <a:buSzPts val="1100"/>
              <a:buNone/>
              <a:defRPr sz="1100">
                <a:solidFill>
                  <a:schemeClr val="accent2"/>
                </a:solidFill>
              </a:defRPr>
            </a:lvl6pPr>
            <a:lvl7pPr lvl="6" rtl="0" algn="ctr">
              <a:lnSpc>
                <a:spcPct val="100000"/>
              </a:lnSpc>
              <a:spcBef>
                <a:spcPts val="0"/>
              </a:spcBef>
              <a:spcAft>
                <a:spcPts val="0"/>
              </a:spcAft>
              <a:buClr>
                <a:schemeClr val="accent2"/>
              </a:buClr>
              <a:buSzPts val="1100"/>
              <a:buNone/>
              <a:defRPr sz="1100">
                <a:solidFill>
                  <a:schemeClr val="accent2"/>
                </a:solidFill>
              </a:defRPr>
            </a:lvl7pPr>
            <a:lvl8pPr lvl="7" rtl="0" algn="ctr">
              <a:lnSpc>
                <a:spcPct val="100000"/>
              </a:lnSpc>
              <a:spcBef>
                <a:spcPts val="0"/>
              </a:spcBef>
              <a:spcAft>
                <a:spcPts val="0"/>
              </a:spcAft>
              <a:buClr>
                <a:schemeClr val="accent2"/>
              </a:buClr>
              <a:buSzPts val="1100"/>
              <a:buNone/>
              <a:defRPr sz="1100">
                <a:solidFill>
                  <a:schemeClr val="accent2"/>
                </a:solidFill>
              </a:defRPr>
            </a:lvl8pPr>
            <a:lvl9pPr lvl="8" rtl="0" algn="ctr">
              <a:lnSpc>
                <a:spcPct val="100000"/>
              </a:lnSpc>
              <a:spcBef>
                <a:spcPts val="0"/>
              </a:spcBef>
              <a:spcAft>
                <a:spcPts val="0"/>
              </a:spcAft>
              <a:buClr>
                <a:schemeClr val="accent2"/>
              </a:buClr>
              <a:buSzPts val="1100"/>
              <a:buNone/>
              <a:defRPr sz="1100">
                <a:solidFill>
                  <a:schemeClr val="accent2"/>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2_1_1">
    <p:spTree>
      <p:nvGrpSpPr>
        <p:cNvPr id="94" name="Shape 94"/>
        <p:cNvGrpSpPr/>
        <p:nvPr/>
      </p:nvGrpSpPr>
      <p:grpSpPr>
        <a:xfrm>
          <a:off x="0" y="0"/>
          <a:ext cx="0" cy="0"/>
          <a:chOff x="0" y="0"/>
          <a:chExt cx="0" cy="0"/>
        </a:xfrm>
      </p:grpSpPr>
      <p:sp>
        <p:nvSpPr>
          <p:cNvPr id="95" name="Google Shape;95;p20"/>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
        <p:nvSpPr>
          <p:cNvPr id="96" name="Google Shape;96;p20"/>
          <p:cNvSpPr txBox="1"/>
          <p:nvPr>
            <p:ph idx="2" type="ctrTitle"/>
          </p:nvPr>
        </p:nvSpPr>
        <p:spPr>
          <a:xfrm>
            <a:off x="1738808" y="3884013"/>
            <a:ext cx="1614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400"/>
              <a:buNone/>
              <a:defRPr sz="1400">
                <a:solidFill>
                  <a:schemeClr val="accent1"/>
                </a:solidFill>
              </a:defRPr>
            </a:lvl2pPr>
            <a:lvl3pPr lvl="2" rtl="0" algn="ctr">
              <a:spcBef>
                <a:spcPts val="0"/>
              </a:spcBef>
              <a:spcAft>
                <a:spcPts val="0"/>
              </a:spcAft>
              <a:buClr>
                <a:schemeClr val="accent1"/>
              </a:buClr>
              <a:buSzPts val="1400"/>
              <a:buNone/>
              <a:defRPr sz="1400">
                <a:solidFill>
                  <a:schemeClr val="accent1"/>
                </a:solidFill>
              </a:defRPr>
            </a:lvl3pPr>
            <a:lvl4pPr lvl="3" rtl="0" algn="ctr">
              <a:spcBef>
                <a:spcPts val="0"/>
              </a:spcBef>
              <a:spcAft>
                <a:spcPts val="0"/>
              </a:spcAft>
              <a:buClr>
                <a:schemeClr val="accent1"/>
              </a:buClr>
              <a:buSzPts val="1400"/>
              <a:buNone/>
              <a:defRPr sz="1400">
                <a:solidFill>
                  <a:schemeClr val="accent1"/>
                </a:solidFill>
              </a:defRPr>
            </a:lvl4pPr>
            <a:lvl5pPr lvl="4" rtl="0" algn="ctr">
              <a:spcBef>
                <a:spcPts val="0"/>
              </a:spcBef>
              <a:spcAft>
                <a:spcPts val="0"/>
              </a:spcAft>
              <a:buClr>
                <a:schemeClr val="accent1"/>
              </a:buClr>
              <a:buSzPts val="1400"/>
              <a:buNone/>
              <a:defRPr sz="1400">
                <a:solidFill>
                  <a:schemeClr val="accent1"/>
                </a:solidFill>
              </a:defRPr>
            </a:lvl5pPr>
            <a:lvl6pPr lvl="5" rtl="0" algn="ctr">
              <a:spcBef>
                <a:spcPts val="0"/>
              </a:spcBef>
              <a:spcAft>
                <a:spcPts val="0"/>
              </a:spcAft>
              <a:buClr>
                <a:schemeClr val="accent1"/>
              </a:buClr>
              <a:buSzPts val="1400"/>
              <a:buNone/>
              <a:defRPr sz="1400">
                <a:solidFill>
                  <a:schemeClr val="accent1"/>
                </a:solidFill>
              </a:defRPr>
            </a:lvl6pPr>
            <a:lvl7pPr lvl="6" rtl="0" algn="ctr">
              <a:spcBef>
                <a:spcPts val="0"/>
              </a:spcBef>
              <a:spcAft>
                <a:spcPts val="0"/>
              </a:spcAft>
              <a:buClr>
                <a:schemeClr val="accent1"/>
              </a:buClr>
              <a:buSzPts val="1400"/>
              <a:buNone/>
              <a:defRPr sz="1400">
                <a:solidFill>
                  <a:schemeClr val="accent1"/>
                </a:solidFill>
              </a:defRPr>
            </a:lvl7pPr>
            <a:lvl8pPr lvl="7" rtl="0" algn="ctr">
              <a:spcBef>
                <a:spcPts val="0"/>
              </a:spcBef>
              <a:spcAft>
                <a:spcPts val="0"/>
              </a:spcAft>
              <a:buClr>
                <a:schemeClr val="accent1"/>
              </a:buClr>
              <a:buSzPts val="1400"/>
              <a:buNone/>
              <a:defRPr sz="1400">
                <a:solidFill>
                  <a:schemeClr val="accent1"/>
                </a:solidFill>
              </a:defRPr>
            </a:lvl8pPr>
            <a:lvl9pPr lvl="8" rtl="0" algn="ctr">
              <a:spcBef>
                <a:spcPts val="0"/>
              </a:spcBef>
              <a:spcAft>
                <a:spcPts val="0"/>
              </a:spcAft>
              <a:buClr>
                <a:schemeClr val="accent1"/>
              </a:buClr>
              <a:buSzPts val="1400"/>
              <a:buNone/>
              <a:defRPr sz="1400">
                <a:solidFill>
                  <a:schemeClr val="accent1"/>
                </a:solidFill>
              </a:defRPr>
            </a:lvl9pPr>
          </a:lstStyle>
          <a:p/>
        </p:txBody>
      </p:sp>
      <p:sp>
        <p:nvSpPr>
          <p:cNvPr id="97" name="Google Shape;97;p20"/>
          <p:cNvSpPr txBox="1"/>
          <p:nvPr>
            <p:ph idx="1" type="subTitle"/>
          </p:nvPr>
        </p:nvSpPr>
        <p:spPr>
          <a:xfrm>
            <a:off x="1766850" y="4078006"/>
            <a:ext cx="1558500" cy="83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000"/>
              <a:buNone/>
              <a:defRPr sz="1000">
                <a:solidFill>
                  <a:schemeClr val="accent2"/>
                </a:solidFill>
              </a:defRPr>
            </a:lvl1pPr>
            <a:lvl2pPr lvl="1" rtl="0" algn="ctr">
              <a:lnSpc>
                <a:spcPct val="100000"/>
              </a:lnSpc>
              <a:spcBef>
                <a:spcPts val="0"/>
              </a:spcBef>
              <a:spcAft>
                <a:spcPts val="0"/>
              </a:spcAft>
              <a:buClr>
                <a:schemeClr val="accent2"/>
              </a:buClr>
              <a:buSzPts val="1000"/>
              <a:buNone/>
              <a:defRPr sz="1000">
                <a:solidFill>
                  <a:schemeClr val="accent2"/>
                </a:solidFill>
              </a:defRPr>
            </a:lvl2pPr>
            <a:lvl3pPr lvl="2" rtl="0" algn="ctr">
              <a:lnSpc>
                <a:spcPct val="100000"/>
              </a:lnSpc>
              <a:spcBef>
                <a:spcPts val="0"/>
              </a:spcBef>
              <a:spcAft>
                <a:spcPts val="0"/>
              </a:spcAft>
              <a:buClr>
                <a:schemeClr val="accent2"/>
              </a:buClr>
              <a:buSzPts val="1000"/>
              <a:buNone/>
              <a:defRPr sz="1000">
                <a:solidFill>
                  <a:schemeClr val="accent2"/>
                </a:solidFill>
              </a:defRPr>
            </a:lvl3pPr>
            <a:lvl4pPr lvl="3" rtl="0" algn="ctr">
              <a:lnSpc>
                <a:spcPct val="100000"/>
              </a:lnSpc>
              <a:spcBef>
                <a:spcPts val="0"/>
              </a:spcBef>
              <a:spcAft>
                <a:spcPts val="0"/>
              </a:spcAft>
              <a:buClr>
                <a:schemeClr val="accent2"/>
              </a:buClr>
              <a:buSzPts val="1000"/>
              <a:buNone/>
              <a:defRPr sz="1000">
                <a:solidFill>
                  <a:schemeClr val="accent2"/>
                </a:solidFill>
              </a:defRPr>
            </a:lvl4pPr>
            <a:lvl5pPr lvl="4" rtl="0" algn="ctr">
              <a:lnSpc>
                <a:spcPct val="100000"/>
              </a:lnSpc>
              <a:spcBef>
                <a:spcPts val="0"/>
              </a:spcBef>
              <a:spcAft>
                <a:spcPts val="0"/>
              </a:spcAft>
              <a:buClr>
                <a:schemeClr val="accent2"/>
              </a:buClr>
              <a:buSzPts val="1000"/>
              <a:buNone/>
              <a:defRPr sz="1000">
                <a:solidFill>
                  <a:schemeClr val="accent2"/>
                </a:solidFill>
              </a:defRPr>
            </a:lvl5pPr>
            <a:lvl6pPr lvl="5" rtl="0" algn="ctr">
              <a:lnSpc>
                <a:spcPct val="100000"/>
              </a:lnSpc>
              <a:spcBef>
                <a:spcPts val="0"/>
              </a:spcBef>
              <a:spcAft>
                <a:spcPts val="0"/>
              </a:spcAft>
              <a:buClr>
                <a:schemeClr val="accent2"/>
              </a:buClr>
              <a:buSzPts val="1000"/>
              <a:buNone/>
              <a:defRPr sz="1000">
                <a:solidFill>
                  <a:schemeClr val="accent2"/>
                </a:solidFill>
              </a:defRPr>
            </a:lvl6pPr>
            <a:lvl7pPr lvl="6" rtl="0" algn="ctr">
              <a:lnSpc>
                <a:spcPct val="100000"/>
              </a:lnSpc>
              <a:spcBef>
                <a:spcPts val="0"/>
              </a:spcBef>
              <a:spcAft>
                <a:spcPts val="0"/>
              </a:spcAft>
              <a:buClr>
                <a:schemeClr val="accent2"/>
              </a:buClr>
              <a:buSzPts val="1000"/>
              <a:buNone/>
              <a:defRPr sz="1000">
                <a:solidFill>
                  <a:schemeClr val="accent2"/>
                </a:solidFill>
              </a:defRPr>
            </a:lvl7pPr>
            <a:lvl8pPr lvl="7" rtl="0" algn="ctr">
              <a:lnSpc>
                <a:spcPct val="100000"/>
              </a:lnSpc>
              <a:spcBef>
                <a:spcPts val="0"/>
              </a:spcBef>
              <a:spcAft>
                <a:spcPts val="0"/>
              </a:spcAft>
              <a:buClr>
                <a:schemeClr val="accent2"/>
              </a:buClr>
              <a:buSzPts val="1000"/>
              <a:buNone/>
              <a:defRPr sz="1000">
                <a:solidFill>
                  <a:schemeClr val="accent2"/>
                </a:solidFill>
              </a:defRPr>
            </a:lvl8pPr>
            <a:lvl9pPr lvl="8" rtl="0" algn="ctr">
              <a:lnSpc>
                <a:spcPct val="100000"/>
              </a:lnSpc>
              <a:spcBef>
                <a:spcPts val="0"/>
              </a:spcBef>
              <a:spcAft>
                <a:spcPts val="0"/>
              </a:spcAft>
              <a:buClr>
                <a:schemeClr val="accent2"/>
              </a:buClr>
              <a:buSzPts val="1000"/>
              <a:buNone/>
              <a:defRPr sz="1000">
                <a:solidFill>
                  <a:schemeClr val="accent2"/>
                </a:solidFill>
              </a:defRPr>
            </a:lvl9pPr>
          </a:lstStyle>
          <a:p/>
        </p:txBody>
      </p:sp>
      <p:sp>
        <p:nvSpPr>
          <p:cNvPr id="98" name="Google Shape;98;p20"/>
          <p:cNvSpPr txBox="1"/>
          <p:nvPr>
            <p:ph idx="3" type="ctrTitle"/>
          </p:nvPr>
        </p:nvSpPr>
        <p:spPr>
          <a:xfrm>
            <a:off x="3768564" y="3884013"/>
            <a:ext cx="1614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400"/>
              <a:buNone/>
              <a:defRPr sz="1400">
                <a:solidFill>
                  <a:schemeClr val="accent1"/>
                </a:solidFill>
              </a:defRPr>
            </a:lvl2pPr>
            <a:lvl3pPr lvl="2" rtl="0" algn="ctr">
              <a:spcBef>
                <a:spcPts val="0"/>
              </a:spcBef>
              <a:spcAft>
                <a:spcPts val="0"/>
              </a:spcAft>
              <a:buClr>
                <a:schemeClr val="accent1"/>
              </a:buClr>
              <a:buSzPts val="1400"/>
              <a:buNone/>
              <a:defRPr sz="1400">
                <a:solidFill>
                  <a:schemeClr val="accent1"/>
                </a:solidFill>
              </a:defRPr>
            </a:lvl3pPr>
            <a:lvl4pPr lvl="3" rtl="0" algn="ctr">
              <a:spcBef>
                <a:spcPts val="0"/>
              </a:spcBef>
              <a:spcAft>
                <a:spcPts val="0"/>
              </a:spcAft>
              <a:buClr>
                <a:schemeClr val="accent1"/>
              </a:buClr>
              <a:buSzPts val="1400"/>
              <a:buNone/>
              <a:defRPr sz="1400">
                <a:solidFill>
                  <a:schemeClr val="accent1"/>
                </a:solidFill>
              </a:defRPr>
            </a:lvl4pPr>
            <a:lvl5pPr lvl="4" rtl="0" algn="ctr">
              <a:spcBef>
                <a:spcPts val="0"/>
              </a:spcBef>
              <a:spcAft>
                <a:spcPts val="0"/>
              </a:spcAft>
              <a:buClr>
                <a:schemeClr val="accent1"/>
              </a:buClr>
              <a:buSzPts val="1400"/>
              <a:buNone/>
              <a:defRPr sz="1400">
                <a:solidFill>
                  <a:schemeClr val="accent1"/>
                </a:solidFill>
              </a:defRPr>
            </a:lvl5pPr>
            <a:lvl6pPr lvl="5" rtl="0" algn="ctr">
              <a:spcBef>
                <a:spcPts val="0"/>
              </a:spcBef>
              <a:spcAft>
                <a:spcPts val="0"/>
              </a:spcAft>
              <a:buClr>
                <a:schemeClr val="accent1"/>
              </a:buClr>
              <a:buSzPts val="1400"/>
              <a:buNone/>
              <a:defRPr sz="1400">
                <a:solidFill>
                  <a:schemeClr val="accent1"/>
                </a:solidFill>
              </a:defRPr>
            </a:lvl6pPr>
            <a:lvl7pPr lvl="6" rtl="0" algn="ctr">
              <a:spcBef>
                <a:spcPts val="0"/>
              </a:spcBef>
              <a:spcAft>
                <a:spcPts val="0"/>
              </a:spcAft>
              <a:buClr>
                <a:schemeClr val="accent1"/>
              </a:buClr>
              <a:buSzPts val="1400"/>
              <a:buNone/>
              <a:defRPr sz="1400">
                <a:solidFill>
                  <a:schemeClr val="accent1"/>
                </a:solidFill>
              </a:defRPr>
            </a:lvl7pPr>
            <a:lvl8pPr lvl="7" rtl="0" algn="ctr">
              <a:spcBef>
                <a:spcPts val="0"/>
              </a:spcBef>
              <a:spcAft>
                <a:spcPts val="0"/>
              </a:spcAft>
              <a:buClr>
                <a:schemeClr val="accent1"/>
              </a:buClr>
              <a:buSzPts val="1400"/>
              <a:buNone/>
              <a:defRPr sz="1400">
                <a:solidFill>
                  <a:schemeClr val="accent1"/>
                </a:solidFill>
              </a:defRPr>
            </a:lvl8pPr>
            <a:lvl9pPr lvl="8" rtl="0" algn="ctr">
              <a:spcBef>
                <a:spcPts val="0"/>
              </a:spcBef>
              <a:spcAft>
                <a:spcPts val="0"/>
              </a:spcAft>
              <a:buClr>
                <a:schemeClr val="accent1"/>
              </a:buClr>
              <a:buSzPts val="1400"/>
              <a:buNone/>
              <a:defRPr sz="1400">
                <a:solidFill>
                  <a:schemeClr val="accent1"/>
                </a:solidFill>
              </a:defRPr>
            </a:lvl9pPr>
          </a:lstStyle>
          <a:p/>
        </p:txBody>
      </p:sp>
      <p:sp>
        <p:nvSpPr>
          <p:cNvPr id="99" name="Google Shape;99;p20"/>
          <p:cNvSpPr txBox="1"/>
          <p:nvPr>
            <p:ph idx="4" type="subTitle"/>
          </p:nvPr>
        </p:nvSpPr>
        <p:spPr>
          <a:xfrm>
            <a:off x="3781850" y="4067206"/>
            <a:ext cx="1558500" cy="85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000"/>
              <a:buNone/>
              <a:defRPr sz="1000">
                <a:solidFill>
                  <a:schemeClr val="accent2"/>
                </a:solidFill>
              </a:defRPr>
            </a:lvl1pPr>
            <a:lvl2pPr lvl="1" rtl="0" algn="ctr">
              <a:lnSpc>
                <a:spcPct val="100000"/>
              </a:lnSpc>
              <a:spcBef>
                <a:spcPts val="0"/>
              </a:spcBef>
              <a:spcAft>
                <a:spcPts val="0"/>
              </a:spcAft>
              <a:buClr>
                <a:schemeClr val="accent2"/>
              </a:buClr>
              <a:buSzPts val="1000"/>
              <a:buNone/>
              <a:defRPr sz="1000">
                <a:solidFill>
                  <a:schemeClr val="accent2"/>
                </a:solidFill>
              </a:defRPr>
            </a:lvl2pPr>
            <a:lvl3pPr lvl="2" rtl="0" algn="ctr">
              <a:lnSpc>
                <a:spcPct val="100000"/>
              </a:lnSpc>
              <a:spcBef>
                <a:spcPts val="0"/>
              </a:spcBef>
              <a:spcAft>
                <a:spcPts val="0"/>
              </a:spcAft>
              <a:buClr>
                <a:schemeClr val="accent2"/>
              </a:buClr>
              <a:buSzPts val="1000"/>
              <a:buNone/>
              <a:defRPr sz="1000">
                <a:solidFill>
                  <a:schemeClr val="accent2"/>
                </a:solidFill>
              </a:defRPr>
            </a:lvl3pPr>
            <a:lvl4pPr lvl="3" rtl="0" algn="ctr">
              <a:lnSpc>
                <a:spcPct val="100000"/>
              </a:lnSpc>
              <a:spcBef>
                <a:spcPts val="0"/>
              </a:spcBef>
              <a:spcAft>
                <a:spcPts val="0"/>
              </a:spcAft>
              <a:buClr>
                <a:schemeClr val="accent2"/>
              </a:buClr>
              <a:buSzPts val="1000"/>
              <a:buNone/>
              <a:defRPr sz="1000">
                <a:solidFill>
                  <a:schemeClr val="accent2"/>
                </a:solidFill>
              </a:defRPr>
            </a:lvl4pPr>
            <a:lvl5pPr lvl="4" rtl="0" algn="ctr">
              <a:lnSpc>
                <a:spcPct val="100000"/>
              </a:lnSpc>
              <a:spcBef>
                <a:spcPts val="0"/>
              </a:spcBef>
              <a:spcAft>
                <a:spcPts val="0"/>
              </a:spcAft>
              <a:buClr>
                <a:schemeClr val="accent2"/>
              </a:buClr>
              <a:buSzPts val="1000"/>
              <a:buNone/>
              <a:defRPr sz="1000">
                <a:solidFill>
                  <a:schemeClr val="accent2"/>
                </a:solidFill>
              </a:defRPr>
            </a:lvl5pPr>
            <a:lvl6pPr lvl="5" rtl="0" algn="ctr">
              <a:lnSpc>
                <a:spcPct val="100000"/>
              </a:lnSpc>
              <a:spcBef>
                <a:spcPts val="0"/>
              </a:spcBef>
              <a:spcAft>
                <a:spcPts val="0"/>
              </a:spcAft>
              <a:buClr>
                <a:schemeClr val="accent2"/>
              </a:buClr>
              <a:buSzPts val="1000"/>
              <a:buNone/>
              <a:defRPr sz="1000">
                <a:solidFill>
                  <a:schemeClr val="accent2"/>
                </a:solidFill>
              </a:defRPr>
            </a:lvl6pPr>
            <a:lvl7pPr lvl="6" rtl="0" algn="ctr">
              <a:lnSpc>
                <a:spcPct val="100000"/>
              </a:lnSpc>
              <a:spcBef>
                <a:spcPts val="0"/>
              </a:spcBef>
              <a:spcAft>
                <a:spcPts val="0"/>
              </a:spcAft>
              <a:buClr>
                <a:schemeClr val="accent2"/>
              </a:buClr>
              <a:buSzPts val="1000"/>
              <a:buNone/>
              <a:defRPr sz="1000">
                <a:solidFill>
                  <a:schemeClr val="accent2"/>
                </a:solidFill>
              </a:defRPr>
            </a:lvl7pPr>
            <a:lvl8pPr lvl="7" rtl="0" algn="ctr">
              <a:lnSpc>
                <a:spcPct val="100000"/>
              </a:lnSpc>
              <a:spcBef>
                <a:spcPts val="0"/>
              </a:spcBef>
              <a:spcAft>
                <a:spcPts val="0"/>
              </a:spcAft>
              <a:buClr>
                <a:schemeClr val="accent2"/>
              </a:buClr>
              <a:buSzPts val="1000"/>
              <a:buNone/>
              <a:defRPr sz="1000">
                <a:solidFill>
                  <a:schemeClr val="accent2"/>
                </a:solidFill>
              </a:defRPr>
            </a:lvl8pPr>
            <a:lvl9pPr lvl="8" rtl="0" algn="ctr">
              <a:lnSpc>
                <a:spcPct val="100000"/>
              </a:lnSpc>
              <a:spcBef>
                <a:spcPts val="0"/>
              </a:spcBef>
              <a:spcAft>
                <a:spcPts val="0"/>
              </a:spcAft>
              <a:buClr>
                <a:schemeClr val="accent2"/>
              </a:buClr>
              <a:buSzPts val="1000"/>
              <a:buNone/>
              <a:defRPr sz="1000">
                <a:solidFill>
                  <a:schemeClr val="accent2"/>
                </a:solidFill>
              </a:defRPr>
            </a:lvl9pPr>
          </a:lstStyle>
          <a:p/>
        </p:txBody>
      </p:sp>
      <p:sp>
        <p:nvSpPr>
          <p:cNvPr id="100" name="Google Shape;100;p20"/>
          <p:cNvSpPr txBox="1"/>
          <p:nvPr>
            <p:ph idx="5" type="ctrTitle"/>
          </p:nvPr>
        </p:nvSpPr>
        <p:spPr>
          <a:xfrm>
            <a:off x="5772279" y="3884013"/>
            <a:ext cx="1614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400"/>
              <a:buNone/>
              <a:defRPr sz="1400">
                <a:solidFill>
                  <a:schemeClr val="accent1"/>
                </a:solidFill>
              </a:defRPr>
            </a:lvl2pPr>
            <a:lvl3pPr lvl="2" rtl="0" algn="ctr">
              <a:spcBef>
                <a:spcPts val="0"/>
              </a:spcBef>
              <a:spcAft>
                <a:spcPts val="0"/>
              </a:spcAft>
              <a:buClr>
                <a:schemeClr val="accent1"/>
              </a:buClr>
              <a:buSzPts val="1400"/>
              <a:buNone/>
              <a:defRPr sz="1400">
                <a:solidFill>
                  <a:schemeClr val="accent1"/>
                </a:solidFill>
              </a:defRPr>
            </a:lvl3pPr>
            <a:lvl4pPr lvl="3" rtl="0" algn="ctr">
              <a:spcBef>
                <a:spcPts val="0"/>
              </a:spcBef>
              <a:spcAft>
                <a:spcPts val="0"/>
              </a:spcAft>
              <a:buClr>
                <a:schemeClr val="accent1"/>
              </a:buClr>
              <a:buSzPts val="1400"/>
              <a:buNone/>
              <a:defRPr sz="1400">
                <a:solidFill>
                  <a:schemeClr val="accent1"/>
                </a:solidFill>
              </a:defRPr>
            </a:lvl4pPr>
            <a:lvl5pPr lvl="4" rtl="0" algn="ctr">
              <a:spcBef>
                <a:spcPts val="0"/>
              </a:spcBef>
              <a:spcAft>
                <a:spcPts val="0"/>
              </a:spcAft>
              <a:buClr>
                <a:schemeClr val="accent1"/>
              </a:buClr>
              <a:buSzPts val="1400"/>
              <a:buNone/>
              <a:defRPr sz="1400">
                <a:solidFill>
                  <a:schemeClr val="accent1"/>
                </a:solidFill>
              </a:defRPr>
            </a:lvl5pPr>
            <a:lvl6pPr lvl="5" rtl="0" algn="ctr">
              <a:spcBef>
                <a:spcPts val="0"/>
              </a:spcBef>
              <a:spcAft>
                <a:spcPts val="0"/>
              </a:spcAft>
              <a:buClr>
                <a:schemeClr val="accent1"/>
              </a:buClr>
              <a:buSzPts val="1400"/>
              <a:buNone/>
              <a:defRPr sz="1400">
                <a:solidFill>
                  <a:schemeClr val="accent1"/>
                </a:solidFill>
              </a:defRPr>
            </a:lvl6pPr>
            <a:lvl7pPr lvl="6" rtl="0" algn="ctr">
              <a:spcBef>
                <a:spcPts val="0"/>
              </a:spcBef>
              <a:spcAft>
                <a:spcPts val="0"/>
              </a:spcAft>
              <a:buClr>
                <a:schemeClr val="accent1"/>
              </a:buClr>
              <a:buSzPts val="1400"/>
              <a:buNone/>
              <a:defRPr sz="1400">
                <a:solidFill>
                  <a:schemeClr val="accent1"/>
                </a:solidFill>
              </a:defRPr>
            </a:lvl7pPr>
            <a:lvl8pPr lvl="7" rtl="0" algn="ctr">
              <a:spcBef>
                <a:spcPts val="0"/>
              </a:spcBef>
              <a:spcAft>
                <a:spcPts val="0"/>
              </a:spcAft>
              <a:buClr>
                <a:schemeClr val="accent1"/>
              </a:buClr>
              <a:buSzPts val="1400"/>
              <a:buNone/>
              <a:defRPr sz="1400">
                <a:solidFill>
                  <a:schemeClr val="accent1"/>
                </a:solidFill>
              </a:defRPr>
            </a:lvl8pPr>
            <a:lvl9pPr lvl="8" rtl="0" algn="ctr">
              <a:spcBef>
                <a:spcPts val="0"/>
              </a:spcBef>
              <a:spcAft>
                <a:spcPts val="0"/>
              </a:spcAft>
              <a:buClr>
                <a:schemeClr val="accent1"/>
              </a:buClr>
              <a:buSzPts val="1400"/>
              <a:buNone/>
              <a:defRPr sz="1400">
                <a:solidFill>
                  <a:schemeClr val="accent1"/>
                </a:solidFill>
              </a:defRPr>
            </a:lvl9pPr>
          </a:lstStyle>
          <a:p/>
        </p:txBody>
      </p:sp>
      <p:sp>
        <p:nvSpPr>
          <p:cNvPr id="101" name="Google Shape;101;p20"/>
          <p:cNvSpPr txBox="1"/>
          <p:nvPr>
            <p:ph idx="6" type="subTitle"/>
          </p:nvPr>
        </p:nvSpPr>
        <p:spPr>
          <a:xfrm>
            <a:off x="5800324" y="4078006"/>
            <a:ext cx="1558500" cy="83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000"/>
              <a:buNone/>
              <a:defRPr sz="1000">
                <a:solidFill>
                  <a:schemeClr val="accent2"/>
                </a:solidFill>
              </a:defRPr>
            </a:lvl1pPr>
            <a:lvl2pPr lvl="1" rtl="0" algn="ctr">
              <a:lnSpc>
                <a:spcPct val="100000"/>
              </a:lnSpc>
              <a:spcBef>
                <a:spcPts val="0"/>
              </a:spcBef>
              <a:spcAft>
                <a:spcPts val="0"/>
              </a:spcAft>
              <a:buClr>
                <a:schemeClr val="accent2"/>
              </a:buClr>
              <a:buSzPts val="1000"/>
              <a:buNone/>
              <a:defRPr sz="1000">
                <a:solidFill>
                  <a:schemeClr val="accent2"/>
                </a:solidFill>
              </a:defRPr>
            </a:lvl2pPr>
            <a:lvl3pPr lvl="2" rtl="0" algn="ctr">
              <a:lnSpc>
                <a:spcPct val="100000"/>
              </a:lnSpc>
              <a:spcBef>
                <a:spcPts val="0"/>
              </a:spcBef>
              <a:spcAft>
                <a:spcPts val="0"/>
              </a:spcAft>
              <a:buClr>
                <a:schemeClr val="accent2"/>
              </a:buClr>
              <a:buSzPts val="1000"/>
              <a:buNone/>
              <a:defRPr sz="1000">
                <a:solidFill>
                  <a:schemeClr val="accent2"/>
                </a:solidFill>
              </a:defRPr>
            </a:lvl3pPr>
            <a:lvl4pPr lvl="3" rtl="0" algn="ctr">
              <a:lnSpc>
                <a:spcPct val="100000"/>
              </a:lnSpc>
              <a:spcBef>
                <a:spcPts val="0"/>
              </a:spcBef>
              <a:spcAft>
                <a:spcPts val="0"/>
              </a:spcAft>
              <a:buClr>
                <a:schemeClr val="accent2"/>
              </a:buClr>
              <a:buSzPts val="1000"/>
              <a:buNone/>
              <a:defRPr sz="1000">
                <a:solidFill>
                  <a:schemeClr val="accent2"/>
                </a:solidFill>
              </a:defRPr>
            </a:lvl4pPr>
            <a:lvl5pPr lvl="4" rtl="0" algn="ctr">
              <a:lnSpc>
                <a:spcPct val="100000"/>
              </a:lnSpc>
              <a:spcBef>
                <a:spcPts val="0"/>
              </a:spcBef>
              <a:spcAft>
                <a:spcPts val="0"/>
              </a:spcAft>
              <a:buClr>
                <a:schemeClr val="accent2"/>
              </a:buClr>
              <a:buSzPts val="1000"/>
              <a:buNone/>
              <a:defRPr sz="1000">
                <a:solidFill>
                  <a:schemeClr val="accent2"/>
                </a:solidFill>
              </a:defRPr>
            </a:lvl5pPr>
            <a:lvl6pPr lvl="5" rtl="0" algn="ctr">
              <a:lnSpc>
                <a:spcPct val="100000"/>
              </a:lnSpc>
              <a:spcBef>
                <a:spcPts val="0"/>
              </a:spcBef>
              <a:spcAft>
                <a:spcPts val="0"/>
              </a:spcAft>
              <a:buClr>
                <a:schemeClr val="accent2"/>
              </a:buClr>
              <a:buSzPts val="1000"/>
              <a:buNone/>
              <a:defRPr sz="1000">
                <a:solidFill>
                  <a:schemeClr val="accent2"/>
                </a:solidFill>
              </a:defRPr>
            </a:lvl6pPr>
            <a:lvl7pPr lvl="6" rtl="0" algn="ctr">
              <a:lnSpc>
                <a:spcPct val="100000"/>
              </a:lnSpc>
              <a:spcBef>
                <a:spcPts val="0"/>
              </a:spcBef>
              <a:spcAft>
                <a:spcPts val="0"/>
              </a:spcAft>
              <a:buClr>
                <a:schemeClr val="accent2"/>
              </a:buClr>
              <a:buSzPts val="1000"/>
              <a:buNone/>
              <a:defRPr sz="1000">
                <a:solidFill>
                  <a:schemeClr val="accent2"/>
                </a:solidFill>
              </a:defRPr>
            </a:lvl7pPr>
            <a:lvl8pPr lvl="7" rtl="0" algn="ctr">
              <a:lnSpc>
                <a:spcPct val="100000"/>
              </a:lnSpc>
              <a:spcBef>
                <a:spcPts val="0"/>
              </a:spcBef>
              <a:spcAft>
                <a:spcPts val="0"/>
              </a:spcAft>
              <a:buClr>
                <a:schemeClr val="accent2"/>
              </a:buClr>
              <a:buSzPts val="1000"/>
              <a:buNone/>
              <a:defRPr sz="1000">
                <a:solidFill>
                  <a:schemeClr val="accent2"/>
                </a:solidFill>
              </a:defRPr>
            </a:lvl8pPr>
            <a:lvl9pPr lvl="8" rtl="0" algn="ctr">
              <a:lnSpc>
                <a:spcPct val="100000"/>
              </a:lnSpc>
              <a:spcBef>
                <a:spcPts val="0"/>
              </a:spcBef>
              <a:spcAft>
                <a:spcPts val="0"/>
              </a:spcAft>
              <a:buClr>
                <a:schemeClr val="accent2"/>
              </a:buClr>
              <a:buSzPts val="1000"/>
              <a:buNone/>
              <a:defRPr sz="1000">
                <a:solidFill>
                  <a:schemeClr val="accent2"/>
                </a:solidFill>
              </a:defRPr>
            </a:lvl9pPr>
          </a:lstStyle>
          <a:p/>
        </p:txBody>
      </p:sp>
      <p:sp>
        <p:nvSpPr>
          <p:cNvPr id="102" name="Google Shape;102;p20"/>
          <p:cNvSpPr txBox="1"/>
          <p:nvPr>
            <p:ph idx="7" type="ctrTitle"/>
          </p:nvPr>
        </p:nvSpPr>
        <p:spPr>
          <a:xfrm>
            <a:off x="1738808" y="1990131"/>
            <a:ext cx="1614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400"/>
              <a:buNone/>
              <a:defRPr sz="1400">
                <a:solidFill>
                  <a:schemeClr val="accent1"/>
                </a:solidFill>
              </a:defRPr>
            </a:lvl2pPr>
            <a:lvl3pPr lvl="2" rtl="0" algn="ctr">
              <a:spcBef>
                <a:spcPts val="0"/>
              </a:spcBef>
              <a:spcAft>
                <a:spcPts val="0"/>
              </a:spcAft>
              <a:buClr>
                <a:schemeClr val="accent1"/>
              </a:buClr>
              <a:buSzPts val="1400"/>
              <a:buNone/>
              <a:defRPr sz="1400">
                <a:solidFill>
                  <a:schemeClr val="accent1"/>
                </a:solidFill>
              </a:defRPr>
            </a:lvl3pPr>
            <a:lvl4pPr lvl="3" rtl="0" algn="ctr">
              <a:spcBef>
                <a:spcPts val="0"/>
              </a:spcBef>
              <a:spcAft>
                <a:spcPts val="0"/>
              </a:spcAft>
              <a:buClr>
                <a:schemeClr val="accent1"/>
              </a:buClr>
              <a:buSzPts val="1400"/>
              <a:buNone/>
              <a:defRPr sz="1400">
                <a:solidFill>
                  <a:schemeClr val="accent1"/>
                </a:solidFill>
              </a:defRPr>
            </a:lvl4pPr>
            <a:lvl5pPr lvl="4" rtl="0" algn="ctr">
              <a:spcBef>
                <a:spcPts val="0"/>
              </a:spcBef>
              <a:spcAft>
                <a:spcPts val="0"/>
              </a:spcAft>
              <a:buClr>
                <a:schemeClr val="accent1"/>
              </a:buClr>
              <a:buSzPts val="1400"/>
              <a:buNone/>
              <a:defRPr sz="1400">
                <a:solidFill>
                  <a:schemeClr val="accent1"/>
                </a:solidFill>
              </a:defRPr>
            </a:lvl5pPr>
            <a:lvl6pPr lvl="5" rtl="0" algn="ctr">
              <a:spcBef>
                <a:spcPts val="0"/>
              </a:spcBef>
              <a:spcAft>
                <a:spcPts val="0"/>
              </a:spcAft>
              <a:buClr>
                <a:schemeClr val="accent1"/>
              </a:buClr>
              <a:buSzPts val="1400"/>
              <a:buNone/>
              <a:defRPr sz="1400">
                <a:solidFill>
                  <a:schemeClr val="accent1"/>
                </a:solidFill>
              </a:defRPr>
            </a:lvl6pPr>
            <a:lvl7pPr lvl="6" rtl="0" algn="ctr">
              <a:spcBef>
                <a:spcPts val="0"/>
              </a:spcBef>
              <a:spcAft>
                <a:spcPts val="0"/>
              </a:spcAft>
              <a:buClr>
                <a:schemeClr val="accent1"/>
              </a:buClr>
              <a:buSzPts val="1400"/>
              <a:buNone/>
              <a:defRPr sz="1400">
                <a:solidFill>
                  <a:schemeClr val="accent1"/>
                </a:solidFill>
              </a:defRPr>
            </a:lvl7pPr>
            <a:lvl8pPr lvl="7" rtl="0" algn="ctr">
              <a:spcBef>
                <a:spcPts val="0"/>
              </a:spcBef>
              <a:spcAft>
                <a:spcPts val="0"/>
              </a:spcAft>
              <a:buClr>
                <a:schemeClr val="accent1"/>
              </a:buClr>
              <a:buSzPts val="1400"/>
              <a:buNone/>
              <a:defRPr sz="1400">
                <a:solidFill>
                  <a:schemeClr val="accent1"/>
                </a:solidFill>
              </a:defRPr>
            </a:lvl8pPr>
            <a:lvl9pPr lvl="8" rtl="0" algn="ctr">
              <a:spcBef>
                <a:spcPts val="0"/>
              </a:spcBef>
              <a:spcAft>
                <a:spcPts val="0"/>
              </a:spcAft>
              <a:buClr>
                <a:schemeClr val="accent1"/>
              </a:buClr>
              <a:buSzPts val="1400"/>
              <a:buNone/>
              <a:defRPr sz="1400">
                <a:solidFill>
                  <a:schemeClr val="accent1"/>
                </a:solidFill>
              </a:defRPr>
            </a:lvl9pPr>
          </a:lstStyle>
          <a:p/>
        </p:txBody>
      </p:sp>
      <p:sp>
        <p:nvSpPr>
          <p:cNvPr id="103" name="Google Shape;103;p20"/>
          <p:cNvSpPr txBox="1"/>
          <p:nvPr>
            <p:ph idx="8" type="subTitle"/>
          </p:nvPr>
        </p:nvSpPr>
        <p:spPr>
          <a:xfrm>
            <a:off x="1766850" y="2184130"/>
            <a:ext cx="1558500" cy="83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000"/>
              <a:buNone/>
              <a:defRPr sz="1000">
                <a:solidFill>
                  <a:schemeClr val="accent2"/>
                </a:solidFill>
              </a:defRPr>
            </a:lvl1pPr>
            <a:lvl2pPr lvl="1" rtl="0" algn="ctr">
              <a:lnSpc>
                <a:spcPct val="100000"/>
              </a:lnSpc>
              <a:spcBef>
                <a:spcPts val="0"/>
              </a:spcBef>
              <a:spcAft>
                <a:spcPts val="0"/>
              </a:spcAft>
              <a:buClr>
                <a:schemeClr val="accent2"/>
              </a:buClr>
              <a:buSzPts val="1000"/>
              <a:buNone/>
              <a:defRPr sz="1000">
                <a:solidFill>
                  <a:schemeClr val="accent2"/>
                </a:solidFill>
              </a:defRPr>
            </a:lvl2pPr>
            <a:lvl3pPr lvl="2" rtl="0" algn="ctr">
              <a:lnSpc>
                <a:spcPct val="100000"/>
              </a:lnSpc>
              <a:spcBef>
                <a:spcPts val="0"/>
              </a:spcBef>
              <a:spcAft>
                <a:spcPts val="0"/>
              </a:spcAft>
              <a:buClr>
                <a:schemeClr val="accent2"/>
              </a:buClr>
              <a:buSzPts val="1000"/>
              <a:buNone/>
              <a:defRPr sz="1000">
                <a:solidFill>
                  <a:schemeClr val="accent2"/>
                </a:solidFill>
              </a:defRPr>
            </a:lvl3pPr>
            <a:lvl4pPr lvl="3" rtl="0" algn="ctr">
              <a:lnSpc>
                <a:spcPct val="100000"/>
              </a:lnSpc>
              <a:spcBef>
                <a:spcPts val="0"/>
              </a:spcBef>
              <a:spcAft>
                <a:spcPts val="0"/>
              </a:spcAft>
              <a:buClr>
                <a:schemeClr val="accent2"/>
              </a:buClr>
              <a:buSzPts val="1000"/>
              <a:buNone/>
              <a:defRPr sz="1000">
                <a:solidFill>
                  <a:schemeClr val="accent2"/>
                </a:solidFill>
              </a:defRPr>
            </a:lvl4pPr>
            <a:lvl5pPr lvl="4" rtl="0" algn="ctr">
              <a:lnSpc>
                <a:spcPct val="100000"/>
              </a:lnSpc>
              <a:spcBef>
                <a:spcPts val="0"/>
              </a:spcBef>
              <a:spcAft>
                <a:spcPts val="0"/>
              </a:spcAft>
              <a:buClr>
                <a:schemeClr val="accent2"/>
              </a:buClr>
              <a:buSzPts val="1000"/>
              <a:buNone/>
              <a:defRPr sz="1000">
                <a:solidFill>
                  <a:schemeClr val="accent2"/>
                </a:solidFill>
              </a:defRPr>
            </a:lvl5pPr>
            <a:lvl6pPr lvl="5" rtl="0" algn="ctr">
              <a:lnSpc>
                <a:spcPct val="100000"/>
              </a:lnSpc>
              <a:spcBef>
                <a:spcPts val="0"/>
              </a:spcBef>
              <a:spcAft>
                <a:spcPts val="0"/>
              </a:spcAft>
              <a:buClr>
                <a:schemeClr val="accent2"/>
              </a:buClr>
              <a:buSzPts val="1000"/>
              <a:buNone/>
              <a:defRPr sz="1000">
                <a:solidFill>
                  <a:schemeClr val="accent2"/>
                </a:solidFill>
              </a:defRPr>
            </a:lvl6pPr>
            <a:lvl7pPr lvl="6" rtl="0" algn="ctr">
              <a:lnSpc>
                <a:spcPct val="100000"/>
              </a:lnSpc>
              <a:spcBef>
                <a:spcPts val="0"/>
              </a:spcBef>
              <a:spcAft>
                <a:spcPts val="0"/>
              </a:spcAft>
              <a:buClr>
                <a:schemeClr val="accent2"/>
              </a:buClr>
              <a:buSzPts val="1000"/>
              <a:buNone/>
              <a:defRPr sz="1000">
                <a:solidFill>
                  <a:schemeClr val="accent2"/>
                </a:solidFill>
              </a:defRPr>
            </a:lvl7pPr>
            <a:lvl8pPr lvl="7" rtl="0" algn="ctr">
              <a:lnSpc>
                <a:spcPct val="100000"/>
              </a:lnSpc>
              <a:spcBef>
                <a:spcPts val="0"/>
              </a:spcBef>
              <a:spcAft>
                <a:spcPts val="0"/>
              </a:spcAft>
              <a:buClr>
                <a:schemeClr val="accent2"/>
              </a:buClr>
              <a:buSzPts val="1000"/>
              <a:buNone/>
              <a:defRPr sz="1000">
                <a:solidFill>
                  <a:schemeClr val="accent2"/>
                </a:solidFill>
              </a:defRPr>
            </a:lvl8pPr>
            <a:lvl9pPr lvl="8" rtl="0" algn="ctr">
              <a:lnSpc>
                <a:spcPct val="100000"/>
              </a:lnSpc>
              <a:spcBef>
                <a:spcPts val="0"/>
              </a:spcBef>
              <a:spcAft>
                <a:spcPts val="0"/>
              </a:spcAft>
              <a:buClr>
                <a:schemeClr val="accent2"/>
              </a:buClr>
              <a:buSzPts val="1000"/>
              <a:buNone/>
              <a:defRPr sz="1000">
                <a:solidFill>
                  <a:schemeClr val="accent2"/>
                </a:solidFill>
              </a:defRPr>
            </a:lvl9pPr>
          </a:lstStyle>
          <a:p/>
        </p:txBody>
      </p:sp>
      <p:sp>
        <p:nvSpPr>
          <p:cNvPr id="104" name="Google Shape;104;p20"/>
          <p:cNvSpPr txBox="1"/>
          <p:nvPr>
            <p:ph idx="9" type="ctrTitle"/>
          </p:nvPr>
        </p:nvSpPr>
        <p:spPr>
          <a:xfrm>
            <a:off x="3768568" y="1990131"/>
            <a:ext cx="1614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400"/>
              <a:buNone/>
              <a:defRPr sz="1400">
                <a:solidFill>
                  <a:schemeClr val="accent1"/>
                </a:solidFill>
              </a:defRPr>
            </a:lvl2pPr>
            <a:lvl3pPr lvl="2" rtl="0" algn="ctr">
              <a:spcBef>
                <a:spcPts val="0"/>
              </a:spcBef>
              <a:spcAft>
                <a:spcPts val="0"/>
              </a:spcAft>
              <a:buClr>
                <a:schemeClr val="accent1"/>
              </a:buClr>
              <a:buSzPts val="1400"/>
              <a:buNone/>
              <a:defRPr sz="1400">
                <a:solidFill>
                  <a:schemeClr val="accent1"/>
                </a:solidFill>
              </a:defRPr>
            </a:lvl3pPr>
            <a:lvl4pPr lvl="3" rtl="0" algn="ctr">
              <a:spcBef>
                <a:spcPts val="0"/>
              </a:spcBef>
              <a:spcAft>
                <a:spcPts val="0"/>
              </a:spcAft>
              <a:buClr>
                <a:schemeClr val="accent1"/>
              </a:buClr>
              <a:buSzPts val="1400"/>
              <a:buNone/>
              <a:defRPr sz="1400">
                <a:solidFill>
                  <a:schemeClr val="accent1"/>
                </a:solidFill>
              </a:defRPr>
            </a:lvl4pPr>
            <a:lvl5pPr lvl="4" rtl="0" algn="ctr">
              <a:spcBef>
                <a:spcPts val="0"/>
              </a:spcBef>
              <a:spcAft>
                <a:spcPts val="0"/>
              </a:spcAft>
              <a:buClr>
                <a:schemeClr val="accent1"/>
              </a:buClr>
              <a:buSzPts val="1400"/>
              <a:buNone/>
              <a:defRPr sz="1400">
                <a:solidFill>
                  <a:schemeClr val="accent1"/>
                </a:solidFill>
              </a:defRPr>
            </a:lvl5pPr>
            <a:lvl6pPr lvl="5" rtl="0" algn="ctr">
              <a:spcBef>
                <a:spcPts val="0"/>
              </a:spcBef>
              <a:spcAft>
                <a:spcPts val="0"/>
              </a:spcAft>
              <a:buClr>
                <a:schemeClr val="accent1"/>
              </a:buClr>
              <a:buSzPts val="1400"/>
              <a:buNone/>
              <a:defRPr sz="1400">
                <a:solidFill>
                  <a:schemeClr val="accent1"/>
                </a:solidFill>
              </a:defRPr>
            </a:lvl6pPr>
            <a:lvl7pPr lvl="6" rtl="0" algn="ctr">
              <a:spcBef>
                <a:spcPts val="0"/>
              </a:spcBef>
              <a:spcAft>
                <a:spcPts val="0"/>
              </a:spcAft>
              <a:buClr>
                <a:schemeClr val="accent1"/>
              </a:buClr>
              <a:buSzPts val="1400"/>
              <a:buNone/>
              <a:defRPr sz="1400">
                <a:solidFill>
                  <a:schemeClr val="accent1"/>
                </a:solidFill>
              </a:defRPr>
            </a:lvl7pPr>
            <a:lvl8pPr lvl="7" rtl="0" algn="ctr">
              <a:spcBef>
                <a:spcPts val="0"/>
              </a:spcBef>
              <a:spcAft>
                <a:spcPts val="0"/>
              </a:spcAft>
              <a:buClr>
                <a:schemeClr val="accent1"/>
              </a:buClr>
              <a:buSzPts val="1400"/>
              <a:buNone/>
              <a:defRPr sz="1400">
                <a:solidFill>
                  <a:schemeClr val="accent1"/>
                </a:solidFill>
              </a:defRPr>
            </a:lvl8pPr>
            <a:lvl9pPr lvl="8" rtl="0" algn="ctr">
              <a:spcBef>
                <a:spcPts val="0"/>
              </a:spcBef>
              <a:spcAft>
                <a:spcPts val="0"/>
              </a:spcAft>
              <a:buClr>
                <a:schemeClr val="accent1"/>
              </a:buClr>
              <a:buSzPts val="1400"/>
              <a:buNone/>
              <a:defRPr sz="1400">
                <a:solidFill>
                  <a:schemeClr val="accent1"/>
                </a:solidFill>
              </a:defRPr>
            </a:lvl9pPr>
          </a:lstStyle>
          <a:p/>
        </p:txBody>
      </p:sp>
      <p:sp>
        <p:nvSpPr>
          <p:cNvPr id="105" name="Google Shape;105;p20"/>
          <p:cNvSpPr txBox="1"/>
          <p:nvPr>
            <p:ph idx="13" type="subTitle"/>
          </p:nvPr>
        </p:nvSpPr>
        <p:spPr>
          <a:xfrm>
            <a:off x="3781850" y="2173330"/>
            <a:ext cx="1558500" cy="85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000"/>
              <a:buNone/>
              <a:defRPr sz="1000">
                <a:solidFill>
                  <a:schemeClr val="accent2"/>
                </a:solidFill>
              </a:defRPr>
            </a:lvl1pPr>
            <a:lvl2pPr lvl="1" rtl="0" algn="ctr">
              <a:lnSpc>
                <a:spcPct val="100000"/>
              </a:lnSpc>
              <a:spcBef>
                <a:spcPts val="0"/>
              </a:spcBef>
              <a:spcAft>
                <a:spcPts val="0"/>
              </a:spcAft>
              <a:buClr>
                <a:schemeClr val="accent2"/>
              </a:buClr>
              <a:buSzPts val="1000"/>
              <a:buNone/>
              <a:defRPr sz="1000">
                <a:solidFill>
                  <a:schemeClr val="accent2"/>
                </a:solidFill>
              </a:defRPr>
            </a:lvl2pPr>
            <a:lvl3pPr lvl="2" rtl="0" algn="ctr">
              <a:lnSpc>
                <a:spcPct val="100000"/>
              </a:lnSpc>
              <a:spcBef>
                <a:spcPts val="0"/>
              </a:spcBef>
              <a:spcAft>
                <a:spcPts val="0"/>
              </a:spcAft>
              <a:buClr>
                <a:schemeClr val="accent2"/>
              </a:buClr>
              <a:buSzPts val="1000"/>
              <a:buNone/>
              <a:defRPr sz="1000">
                <a:solidFill>
                  <a:schemeClr val="accent2"/>
                </a:solidFill>
              </a:defRPr>
            </a:lvl3pPr>
            <a:lvl4pPr lvl="3" rtl="0" algn="ctr">
              <a:lnSpc>
                <a:spcPct val="100000"/>
              </a:lnSpc>
              <a:spcBef>
                <a:spcPts val="0"/>
              </a:spcBef>
              <a:spcAft>
                <a:spcPts val="0"/>
              </a:spcAft>
              <a:buClr>
                <a:schemeClr val="accent2"/>
              </a:buClr>
              <a:buSzPts val="1000"/>
              <a:buNone/>
              <a:defRPr sz="1000">
                <a:solidFill>
                  <a:schemeClr val="accent2"/>
                </a:solidFill>
              </a:defRPr>
            </a:lvl4pPr>
            <a:lvl5pPr lvl="4" rtl="0" algn="ctr">
              <a:lnSpc>
                <a:spcPct val="100000"/>
              </a:lnSpc>
              <a:spcBef>
                <a:spcPts val="0"/>
              </a:spcBef>
              <a:spcAft>
                <a:spcPts val="0"/>
              </a:spcAft>
              <a:buClr>
                <a:schemeClr val="accent2"/>
              </a:buClr>
              <a:buSzPts val="1000"/>
              <a:buNone/>
              <a:defRPr sz="1000">
                <a:solidFill>
                  <a:schemeClr val="accent2"/>
                </a:solidFill>
              </a:defRPr>
            </a:lvl5pPr>
            <a:lvl6pPr lvl="5" rtl="0" algn="ctr">
              <a:lnSpc>
                <a:spcPct val="100000"/>
              </a:lnSpc>
              <a:spcBef>
                <a:spcPts val="0"/>
              </a:spcBef>
              <a:spcAft>
                <a:spcPts val="0"/>
              </a:spcAft>
              <a:buClr>
                <a:schemeClr val="accent2"/>
              </a:buClr>
              <a:buSzPts val="1000"/>
              <a:buNone/>
              <a:defRPr sz="1000">
                <a:solidFill>
                  <a:schemeClr val="accent2"/>
                </a:solidFill>
              </a:defRPr>
            </a:lvl6pPr>
            <a:lvl7pPr lvl="6" rtl="0" algn="ctr">
              <a:lnSpc>
                <a:spcPct val="100000"/>
              </a:lnSpc>
              <a:spcBef>
                <a:spcPts val="0"/>
              </a:spcBef>
              <a:spcAft>
                <a:spcPts val="0"/>
              </a:spcAft>
              <a:buClr>
                <a:schemeClr val="accent2"/>
              </a:buClr>
              <a:buSzPts val="1000"/>
              <a:buNone/>
              <a:defRPr sz="1000">
                <a:solidFill>
                  <a:schemeClr val="accent2"/>
                </a:solidFill>
              </a:defRPr>
            </a:lvl7pPr>
            <a:lvl8pPr lvl="7" rtl="0" algn="ctr">
              <a:lnSpc>
                <a:spcPct val="100000"/>
              </a:lnSpc>
              <a:spcBef>
                <a:spcPts val="0"/>
              </a:spcBef>
              <a:spcAft>
                <a:spcPts val="0"/>
              </a:spcAft>
              <a:buClr>
                <a:schemeClr val="accent2"/>
              </a:buClr>
              <a:buSzPts val="1000"/>
              <a:buNone/>
              <a:defRPr sz="1000">
                <a:solidFill>
                  <a:schemeClr val="accent2"/>
                </a:solidFill>
              </a:defRPr>
            </a:lvl8pPr>
            <a:lvl9pPr lvl="8" rtl="0" algn="ctr">
              <a:lnSpc>
                <a:spcPct val="100000"/>
              </a:lnSpc>
              <a:spcBef>
                <a:spcPts val="0"/>
              </a:spcBef>
              <a:spcAft>
                <a:spcPts val="0"/>
              </a:spcAft>
              <a:buClr>
                <a:schemeClr val="accent2"/>
              </a:buClr>
              <a:buSzPts val="1000"/>
              <a:buNone/>
              <a:defRPr sz="1000">
                <a:solidFill>
                  <a:schemeClr val="accent2"/>
                </a:solidFill>
              </a:defRPr>
            </a:lvl9pPr>
          </a:lstStyle>
          <a:p/>
        </p:txBody>
      </p:sp>
      <p:sp>
        <p:nvSpPr>
          <p:cNvPr id="106" name="Google Shape;106;p20"/>
          <p:cNvSpPr txBox="1"/>
          <p:nvPr>
            <p:ph idx="14" type="ctrTitle"/>
          </p:nvPr>
        </p:nvSpPr>
        <p:spPr>
          <a:xfrm>
            <a:off x="5772279" y="1990131"/>
            <a:ext cx="1614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400"/>
              <a:buNone/>
              <a:defRPr sz="1400">
                <a:solidFill>
                  <a:schemeClr val="accent1"/>
                </a:solidFill>
              </a:defRPr>
            </a:lvl2pPr>
            <a:lvl3pPr lvl="2" rtl="0" algn="ctr">
              <a:spcBef>
                <a:spcPts val="0"/>
              </a:spcBef>
              <a:spcAft>
                <a:spcPts val="0"/>
              </a:spcAft>
              <a:buClr>
                <a:schemeClr val="accent1"/>
              </a:buClr>
              <a:buSzPts val="1400"/>
              <a:buNone/>
              <a:defRPr sz="1400">
                <a:solidFill>
                  <a:schemeClr val="accent1"/>
                </a:solidFill>
              </a:defRPr>
            </a:lvl3pPr>
            <a:lvl4pPr lvl="3" rtl="0" algn="ctr">
              <a:spcBef>
                <a:spcPts val="0"/>
              </a:spcBef>
              <a:spcAft>
                <a:spcPts val="0"/>
              </a:spcAft>
              <a:buClr>
                <a:schemeClr val="accent1"/>
              </a:buClr>
              <a:buSzPts val="1400"/>
              <a:buNone/>
              <a:defRPr sz="1400">
                <a:solidFill>
                  <a:schemeClr val="accent1"/>
                </a:solidFill>
              </a:defRPr>
            </a:lvl4pPr>
            <a:lvl5pPr lvl="4" rtl="0" algn="ctr">
              <a:spcBef>
                <a:spcPts val="0"/>
              </a:spcBef>
              <a:spcAft>
                <a:spcPts val="0"/>
              </a:spcAft>
              <a:buClr>
                <a:schemeClr val="accent1"/>
              </a:buClr>
              <a:buSzPts val="1400"/>
              <a:buNone/>
              <a:defRPr sz="1400">
                <a:solidFill>
                  <a:schemeClr val="accent1"/>
                </a:solidFill>
              </a:defRPr>
            </a:lvl5pPr>
            <a:lvl6pPr lvl="5" rtl="0" algn="ctr">
              <a:spcBef>
                <a:spcPts val="0"/>
              </a:spcBef>
              <a:spcAft>
                <a:spcPts val="0"/>
              </a:spcAft>
              <a:buClr>
                <a:schemeClr val="accent1"/>
              </a:buClr>
              <a:buSzPts val="1400"/>
              <a:buNone/>
              <a:defRPr sz="1400">
                <a:solidFill>
                  <a:schemeClr val="accent1"/>
                </a:solidFill>
              </a:defRPr>
            </a:lvl6pPr>
            <a:lvl7pPr lvl="6" rtl="0" algn="ctr">
              <a:spcBef>
                <a:spcPts val="0"/>
              </a:spcBef>
              <a:spcAft>
                <a:spcPts val="0"/>
              </a:spcAft>
              <a:buClr>
                <a:schemeClr val="accent1"/>
              </a:buClr>
              <a:buSzPts val="1400"/>
              <a:buNone/>
              <a:defRPr sz="1400">
                <a:solidFill>
                  <a:schemeClr val="accent1"/>
                </a:solidFill>
              </a:defRPr>
            </a:lvl7pPr>
            <a:lvl8pPr lvl="7" rtl="0" algn="ctr">
              <a:spcBef>
                <a:spcPts val="0"/>
              </a:spcBef>
              <a:spcAft>
                <a:spcPts val="0"/>
              </a:spcAft>
              <a:buClr>
                <a:schemeClr val="accent1"/>
              </a:buClr>
              <a:buSzPts val="1400"/>
              <a:buNone/>
              <a:defRPr sz="1400">
                <a:solidFill>
                  <a:schemeClr val="accent1"/>
                </a:solidFill>
              </a:defRPr>
            </a:lvl8pPr>
            <a:lvl9pPr lvl="8" rtl="0" algn="ctr">
              <a:spcBef>
                <a:spcPts val="0"/>
              </a:spcBef>
              <a:spcAft>
                <a:spcPts val="0"/>
              </a:spcAft>
              <a:buClr>
                <a:schemeClr val="accent1"/>
              </a:buClr>
              <a:buSzPts val="1400"/>
              <a:buNone/>
              <a:defRPr sz="1400">
                <a:solidFill>
                  <a:schemeClr val="accent1"/>
                </a:solidFill>
              </a:defRPr>
            </a:lvl9pPr>
          </a:lstStyle>
          <a:p/>
        </p:txBody>
      </p:sp>
      <p:sp>
        <p:nvSpPr>
          <p:cNvPr id="107" name="Google Shape;107;p20"/>
          <p:cNvSpPr txBox="1"/>
          <p:nvPr>
            <p:ph idx="15" type="subTitle"/>
          </p:nvPr>
        </p:nvSpPr>
        <p:spPr>
          <a:xfrm>
            <a:off x="5800324" y="2184130"/>
            <a:ext cx="1558500" cy="83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000"/>
              <a:buNone/>
              <a:defRPr sz="1000">
                <a:solidFill>
                  <a:schemeClr val="accent2"/>
                </a:solidFill>
              </a:defRPr>
            </a:lvl1pPr>
            <a:lvl2pPr lvl="1" rtl="0" algn="ctr">
              <a:lnSpc>
                <a:spcPct val="100000"/>
              </a:lnSpc>
              <a:spcBef>
                <a:spcPts val="0"/>
              </a:spcBef>
              <a:spcAft>
                <a:spcPts val="0"/>
              </a:spcAft>
              <a:buClr>
                <a:schemeClr val="accent2"/>
              </a:buClr>
              <a:buSzPts val="1000"/>
              <a:buNone/>
              <a:defRPr sz="1000">
                <a:solidFill>
                  <a:schemeClr val="accent2"/>
                </a:solidFill>
              </a:defRPr>
            </a:lvl2pPr>
            <a:lvl3pPr lvl="2" rtl="0" algn="ctr">
              <a:lnSpc>
                <a:spcPct val="100000"/>
              </a:lnSpc>
              <a:spcBef>
                <a:spcPts val="0"/>
              </a:spcBef>
              <a:spcAft>
                <a:spcPts val="0"/>
              </a:spcAft>
              <a:buClr>
                <a:schemeClr val="accent2"/>
              </a:buClr>
              <a:buSzPts val="1000"/>
              <a:buNone/>
              <a:defRPr sz="1000">
                <a:solidFill>
                  <a:schemeClr val="accent2"/>
                </a:solidFill>
              </a:defRPr>
            </a:lvl3pPr>
            <a:lvl4pPr lvl="3" rtl="0" algn="ctr">
              <a:lnSpc>
                <a:spcPct val="100000"/>
              </a:lnSpc>
              <a:spcBef>
                <a:spcPts val="0"/>
              </a:spcBef>
              <a:spcAft>
                <a:spcPts val="0"/>
              </a:spcAft>
              <a:buClr>
                <a:schemeClr val="accent2"/>
              </a:buClr>
              <a:buSzPts val="1000"/>
              <a:buNone/>
              <a:defRPr sz="1000">
                <a:solidFill>
                  <a:schemeClr val="accent2"/>
                </a:solidFill>
              </a:defRPr>
            </a:lvl4pPr>
            <a:lvl5pPr lvl="4" rtl="0" algn="ctr">
              <a:lnSpc>
                <a:spcPct val="100000"/>
              </a:lnSpc>
              <a:spcBef>
                <a:spcPts val="0"/>
              </a:spcBef>
              <a:spcAft>
                <a:spcPts val="0"/>
              </a:spcAft>
              <a:buClr>
                <a:schemeClr val="accent2"/>
              </a:buClr>
              <a:buSzPts val="1000"/>
              <a:buNone/>
              <a:defRPr sz="1000">
                <a:solidFill>
                  <a:schemeClr val="accent2"/>
                </a:solidFill>
              </a:defRPr>
            </a:lvl5pPr>
            <a:lvl6pPr lvl="5" rtl="0" algn="ctr">
              <a:lnSpc>
                <a:spcPct val="100000"/>
              </a:lnSpc>
              <a:spcBef>
                <a:spcPts val="0"/>
              </a:spcBef>
              <a:spcAft>
                <a:spcPts val="0"/>
              </a:spcAft>
              <a:buClr>
                <a:schemeClr val="accent2"/>
              </a:buClr>
              <a:buSzPts val="1000"/>
              <a:buNone/>
              <a:defRPr sz="1000">
                <a:solidFill>
                  <a:schemeClr val="accent2"/>
                </a:solidFill>
              </a:defRPr>
            </a:lvl6pPr>
            <a:lvl7pPr lvl="6" rtl="0" algn="ctr">
              <a:lnSpc>
                <a:spcPct val="100000"/>
              </a:lnSpc>
              <a:spcBef>
                <a:spcPts val="0"/>
              </a:spcBef>
              <a:spcAft>
                <a:spcPts val="0"/>
              </a:spcAft>
              <a:buClr>
                <a:schemeClr val="accent2"/>
              </a:buClr>
              <a:buSzPts val="1000"/>
              <a:buNone/>
              <a:defRPr sz="1000">
                <a:solidFill>
                  <a:schemeClr val="accent2"/>
                </a:solidFill>
              </a:defRPr>
            </a:lvl7pPr>
            <a:lvl8pPr lvl="7" rtl="0" algn="ctr">
              <a:lnSpc>
                <a:spcPct val="100000"/>
              </a:lnSpc>
              <a:spcBef>
                <a:spcPts val="0"/>
              </a:spcBef>
              <a:spcAft>
                <a:spcPts val="0"/>
              </a:spcAft>
              <a:buClr>
                <a:schemeClr val="accent2"/>
              </a:buClr>
              <a:buSzPts val="1000"/>
              <a:buNone/>
              <a:defRPr sz="1000">
                <a:solidFill>
                  <a:schemeClr val="accent2"/>
                </a:solidFill>
              </a:defRPr>
            </a:lvl8pPr>
            <a:lvl9pPr lvl="8" rtl="0" algn="ctr">
              <a:lnSpc>
                <a:spcPct val="100000"/>
              </a:lnSpc>
              <a:spcBef>
                <a:spcPts val="0"/>
              </a:spcBef>
              <a:spcAft>
                <a:spcPts val="0"/>
              </a:spcAft>
              <a:buClr>
                <a:schemeClr val="accent2"/>
              </a:buClr>
              <a:buSzPts val="1000"/>
              <a:buNone/>
              <a:defRPr sz="1000">
                <a:solidFill>
                  <a:schemeClr val="accent2"/>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108" name="Shape 108"/>
        <p:cNvGrpSpPr/>
        <p:nvPr/>
      </p:nvGrpSpPr>
      <p:grpSpPr>
        <a:xfrm>
          <a:off x="0" y="0"/>
          <a:ext cx="0" cy="0"/>
          <a:chOff x="0" y="0"/>
          <a:chExt cx="0" cy="0"/>
        </a:xfrm>
      </p:grpSpPr>
      <p:sp>
        <p:nvSpPr>
          <p:cNvPr id="109" name="Google Shape;109;p21"/>
          <p:cNvSpPr/>
          <p:nvPr/>
        </p:nvSpPr>
        <p:spPr>
          <a:xfrm>
            <a:off x="2585325" y="3088925"/>
            <a:ext cx="2239200" cy="219900"/>
          </a:xfrm>
          <a:prstGeom prst="rect">
            <a:avLst/>
          </a:prstGeom>
          <a:solidFill>
            <a:srgbClr val="8687D1">
              <a:alpha val="5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txBox="1"/>
          <p:nvPr>
            <p:ph idx="1" type="subTitle"/>
          </p:nvPr>
        </p:nvSpPr>
        <p:spPr>
          <a:xfrm>
            <a:off x="1139375" y="1780575"/>
            <a:ext cx="25644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accent2"/>
                </a:solidFill>
              </a:defRPr>
            </a:lvl1pPr>
            <a:lvl2pPr lvl="1" rtl="0" algn="r">
              <a:spcBef>
                <a:spcPts val="1600"/>
              </a:spcBef>
              <a:spcAft>
                <a:spcPts val="0"/>
              </a:spcAft>
              <a:buNone/>
              <a:defRPr>
                <a:solidFill>
                  <a:schemeClr val="accent2"/>
                </a:solidFill>
              </a:defRPr>
            </a:lvl2pPr>
            <a:lvl3pPr lvl="2" rtl="0" algn="r">
              <a:spcBef>
                <a:spcPts val="1600"/>
              </a:spcBef>
              <a:spcAft>
                <a:spcPts val="0"/>
              </a:spcAft>
              <a:buNone/>
              <a:defRPr>
                <a:solidFill>
                  <a:schemeClr val="accent2"/>
                </a:solidFill>
              </a:defRPr>
            </a:lvl3pPr>
            <a:lvl4pPr lvl="3" rtl="0" algn="r">
              <a:spcBef>
                <a:spcPts val="1600"/>
              </a:spcBef>
              <a:spcAft>
                <a:spcPts val="0"/>
              </a:spcAft>
              <a:buNone/>
              <a:defRPr>
                <a:solidFill>
                  <a:schemeClr val="accent2"/>
                </a:solidFill>
              </a:defRPr>
            </a:lvl4pPr>
            <a:lvl5pPr lvl="4" rtl="0" algn="r">
              <a:spcBef>
                <a:spcPts val="1600"/>
              </a:spcBef>
              <a:spcAft>
                <a:spcPts val="0"/>
              </a:spcAft>
              <a:buNone/>
              <a:defRPr>
                <a:solidFill>
                  <a:schemeClr val="accent2"/>
                </a:solidFill>
              </a:defRPr>
            </a:lvl5pPr>
            <a:lvl6pPr lvl="5" rtl="0" algn="r">
              <a:spcBef>
                <a:spcPts val="1600"/>
              </a:spcBef>
              <a:spcAft>
                <a:spcPts val="0"/>
              </a:spcAft>
              <a:buNone/>
              <a:defRPr>
                <a:solidFill>
                  <a:schemeClr val="accent2"/>
                </a:solidFill>
              </a:defRPr>
            </a:lvl6pPr>
            <a:lvl7pPr lvl="6" rtl="0" algn="r">
              <a:spcBef>
                <a:spcPts val="1600"/>
              </a:spcBef>
              <a:spcAft>
                <a:spcPts val="0"/>
              </a:spcAft>
              <a:buNone/>
              <a:defRPr>
                <a:solidFill>
                  <a:schemeClr val="accent2"/>
                </a:solidFill>
              </a:defRPr>
            </a:lvl7pPr>
            <a:lvl8pPr lvl="7" rtl="0" algn="r">
              <a:spcBef>
                <a:spcPts val="1600"/>
              </a:spcBef>
              <a:spcAft>
                <a:spcPts val="0"/>
              </a:spcAft>
              <a:buNone/>
              <a:defRPr>
                <a:solidFill>
                  <a:schemeClr val="accent2"/>
                </a:solidFill>
              </a:defRPr>
            </a:lvl8pPr>
            <a:lvl9pPr lvl="8" rtl="0" algn="r">
              <a:spcBef>
                <a:spcPts val="1600"/>
              </a:spcBef>
              <a:spcAft>
                <a:spcPts val="1600"/>
              </a:spcAft>
              <a:buNone/>
              <a:defRPr>
                <a:solidFill>
                  <a:schemeClr val="accent2"/>
                </a:solidFill>
              </a:defRPr>
            </a:lvl9pPr>
          </a:lstStyle>
          <a:p/>
        </p:txBody>
      </p:sp>
      <p:sp>
        <p:nvSpPr>
          <p:cNvPr id="111" name="Google Shape;111;p21"/>
          <p:cNvSpPr txBox="1"/>
          <p:nvPr>
            <p:ph idx="2" type="subTitle"/>
          </p:nvPr>
        </p:nvSpPr>
        <p:spPr>
          <a:xfrm>
            <a:off x="1882875" y="3013975"/>
            <a:ext cx="1821000" cy="213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rgbClr val="FFFFFF"/>
                </a:solidFill>
                <a:latin typeface="Pathway Gothic One"/>
                <a:ea typeface="Pathway Gothic One"/>
                <a:cs typeface="Pathway Gothic One"/>
                <a:sym typeface="Pathway Gothic One"/>
              </a:defRPr>
            </a:lvl1pPr>
            <a:lvl2pPr lvl="1" rtl="0" algn="r">
              <a:spcBef>
                <a:spcPts val="1600"/>
              </a:spcBef>
              <a:spcAft>
                <a:spcPts val="0"/>
              </a:spcAft>
              <a:buNone/>
              <a:defRPr>
                <a:solidFill>
                  <a:srgbClr val="FFFFFF"/>
                </a:solidFill>
              </a:defRPr>
            </a:lvl2pPr>
            <a:lvl3pPr lvl="2" rtl="0" algn="r">
              <a:spcBef>
                <a:spcPts val="1600"/>
              </a:spcBef>
              <a:spcAft>
                <a:spcPts val="0"/>
              </a:spcAft>
              <a:buNone/>
              <a:defRPr>
                <a:solidFill>
                  <a:srgbClr val="FFFFFF"/>
                </a:solidFill>
              </a:defRPr>
            </a:lvl3pPr>
            <a:lvl4pPr lvl="3" rtl="0" algn="r">
              <a:spcBef>
                <a:spcPts val="1600"/>
              </a:spcBef>
              <a:spcAft>
                <a:spcPts val="0"/>
              </a:spcAft>
              <a:buNone/>
              <a:defRPr>
                <a:solidFill>
                  <a:srgbClr val="FFFFFF"/>
                </a:solidFill>
              </a:defRPr>
            </a:lvl4pPr>
            <a:lvl5pPr lvl="4" rtl="0" algn="r">
              <a:spcBef>
                <a:spcPts val="1600"/>
              </a:spcBef>
              <a:spcAft>
                <a:spcPts val="0"/>
              </a:spcAft>
              <a:buNone/>
              <a:defRPr>
                <a:solidFill>
                  <a:srgbClr val="FFFFFF"/>
                </a:solidFill>
              </a:defRPr>
            </a:lvl5pPr>
            <a:lvl6pPr lvl="5" rtl="0" algn="r">
              <a:spcBef>
                <a:spcPts val="1600"/>
              </a:spcBef>
              <a:spcAft>
                <a:spcPts val="0"/>
              </a:spcAft>
              <a:buNone/>
              <a:defRPr>
                <a:solidFill>
                  <a:srgbClr val="FFFFFF"/>
                </a:solidFill>
              </a:defRPr>
            </a:lvl6pPr>
            <a:lvl7pPr lvl="6" rtl="0" algn="r">
              <a:spcBef>
                <a:spcPts val="1600"/>
              </a:spcBef>
              <a:spcAft>
                <a:spcPts val="0"/>
              </a:spcAft>
              <a:buNone/>
              <a:defRPr>
                <a:solidFill>
                  <a:srgbClr val="FFFFFF"/>
                </a:solidFill>
              </a:defRPr>
            </a:lvl7pPr>
            <a:lvl8pPr lvl="7" rtl="0" algn="r">
              <a:spcBef>
                <a:spcPts val="1600"/>
              </a:spcBef>
              <a:spcAft>
                <a:spcPts val="0"/>
              </a:spcAft>
              <a:buNone/>
              <a:defRPr>
                <a:solidFill>
                  <a:srgbClr val="FFFFFF"/>
                </a:solidFill>
              </a:defRPr>
            </a:lvl8pPr>
            <a:lvl9pPr lvl="8" rtl="0" algn="r">
              <a:spcBef>
                <a:spcPts val="1600"/>
              </a:spcBef>
              <a:spcAft>
                <a:spcPts val="1600"/>
              </a:spcAft>
              <a:buNone/>
              <a:defRPr>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6">
    <p:spTree>
      <p:nvGrpSpPr>
        <p:cNvPr id="112" name="Shape 112"/>
        <p:cNvGrpSpPr/>
        <p:nvPr/>
      </p:nvGrpSpPr>
      <p:grpSpPr>
        <a:xfrm>
          <a:off x="0" y="0"/>
          <a:ext cx="0" cy="0"/>
          <a:chOff x="0" y="0"/>
          <a:chExt cx="0" cy="0"/>
        </a:xfrm>
      </p:grpSpPr>
      <p:sp>
        <p:nvSpPr>
          <p:cNvPr id="113" name="Google Shape;113;p22"/>
          <p:cNvSpPr txBox="1"/>
          <p:nvPr>
            <p:ph type="ctrTitle"/>
          </p:nvPr>
        </p:nvSpPr>
        <p:spPr>
          <a:xfrm>
            <a:off x="5270400" y="-450600"/>
            <a:ext cx="2412000" cy="1431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3000"/>
              <a:buNone/>
              <a:defRPr sz="3000">
                <a:solidFill>
                  <a:schemeClr val="accent1"/>
                </a:solidFill>
              </a:defRPr>
            </a:lvl2pPr>
            <a:lvl3pPr lvl="2" rtl="0" algn="ctr">
              <a:spcBef>
                <a:spcPts val="0"/>
              </a:spcBef>
              <a:spcAft>
                <a:spcPts val="0"/>
              </a:spcAft>
              <a:buClr>
                <a:schemeClr val="accent1"/>
              </a:buClr>
              <a:buSzPts val="3000"/>
              <a:buNone/>
              <a:defRPr sz="3000">
                <a:solidFill>
                  <a:schemeClr val="accent1"/>
                </a:solidFill>
              </a:defRPr>
            </a:lvl3pPr>
            <a:lvl4pPr lvl="3" rtl="0" algn="ctr">
              <a:spcBef>
                <a:spcPts val="0"/>
              </a:spcBef>
              <a:spcAft>
                <a:spcPts val="0"/>
              </a:spcAft>
              <a:buClr>
                <a:schemeClr val="accent1"/>
              </a:buClr>
              <a:buSzPts val="3000"/>
              <a:buNone/>
              <a:defRPr sz="3000">
                <a:solidFill>
                  <a:schemeClr val="accent1"/>
                </a:solidFill>
              </a:defRPr>
            </a:lvl4pPr>
            <a:lvl5pPr lvl="4" rtl="0" algn="ctr">
              <a:spcBef>
                <a:spcPts val="0"/>
              </a:spcBef>
              <a:spcAft>
                <a:spcPts val="0"/>
              </a:spcAft>
              <a:buClr>
                <a:schemeClr val="accent1"/>
              </a:buClr>
              <a:buSzPts val="3000"/>
              <a:buNone/>
              <a:defRPr sz="3000">
                <a:solidFill>
                  <a:schemeClr val="accent1"/>
                </a:solidFill>
              </a:defRPr>
            </a:lvl5pPr>
            <a:lvl6pPr lvl="5" rtl="0" algn="ctr">
              <a:spcBef>
                <a:spcPts val="0"/>
              </a:spcBef>
              <a:spcAft>
                <a:spcPts val="0"/>
              </a:spcAft>
              <a:buClr>
                <a:schemeClr val="accent1"/>
              </a:buClr>
              <a:buSzPts val="3000"/>
              <a:buNone/>
              <a:defRPr sz="3000">
                <a:solidFill>
                  <a:schemeClr val="accent1"/>
                </a:solidFill>
              </a:defRPr>
            </a:lvl6pPr>
            <a:lvl7pPr lvl="6" rtl="0" algn="ctr">
              <a:spcBef>
                <a:spcPts val="0"/>
              </a:spcBef>
              <a:spcAft>
                <a:spcPts val="0"/>
              </a:spcAft>
              <a:buClr>
                <a:schemeClr val="accent1"/>
              </a:buClr>
              <a:buSzPts val="3000"/>
              <a:buNone/>
              <a:defRPr sz="3000">
                <a:solidFill>
                  <a:schemeClr val="accent1"/>
                </a:solidFill>
              </a:defRPr>
            </a:lvl7pPr>
            <a:lvl8pPr lvl="7" rtl="0" algn="ctr">
              <a:spcBef>
                <a:spcPts val="0"/>
              </a:spcBef>
              <a:spcAft>
                <a:spcPts val="0"/>
              </a:spcAft>
              <a:buClr>
                <a:schemeClr val="accent1"/>
              </a:buClr>
              <a:buSzPts val="3000"/>
              <a:buNone/>
              <a:defRPr sz="3000">
                <a:solidFill>
                  <a:schemeClr val="accent1"/>
                </a:solidFill>
              </a:defRPr>
            </a:lvl8pPr>
            <a:lvl9pPr lvl="8" rtl="0" algn="ctr">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7">
    <p:spTree>
      <p:nvGrpSpPr>
        <p:cNvPr id="114" name="Shape 114"/>
        <p:cNvGrpSpPr/>
        <p:nvPr/>
      </p:nvGrpSpPr>
      <p:grpSpPr>
        <a:xfrm>
          <a:off x="0" y="0"/>
          <a:ext cx="0" cy="0"/>
          <a:chOff x="0" y="0"/>
          <a:chExt cx="0" cy="0"/>
        </a:xfrm>
      </p:grpSpPr>
      <p:sp>
        <p:nvSpPr>
          <p:cNvPr id="115" name="Google Shape;115;p23"/>
          <p:cNvSpPr txBox="1"/>
          <p:nvPr>
            <p:ph type="ctrTitle"/>
          </p:nvPr>
        </p:nvSpPr>
        <p:spPr>
          <a:xfrm>
            <a:off x="610875" y="-252099"/>
            <a:ext cx="2530500" cy="1431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6">
    <p:bg>
      <p:bgPr>
        <a:solidFill>
          <a:schemeClr val="lt1"/>
        </a:solidFill>
      </p:bgPr>
    </p:bg>
    <p:spTree>
      <p:nvGrpSpPr>
        <p:cNvPr id="116" name="Shape 116"/>
        <p:cNvGrpSpPr/>
        <p:nvPr/>
      </p:nvGrpSpPr>
      <p:grpSpPr>
        <a:xfrm>
          <a:off x="0" y="0"/>
          <a:ext cx="0" cy="0"/>
          <a:chOff x="0" y="0"/>
          <a:chExt cx="0" cy="0"/>
        </a:xfrm>
      </p:grpSpPr>
      <p:sp>
        <p:nvSpPr>
          <p:cNvPr id="117" name="Google Shape;117;p24"/>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6_3">
    <p:bg>
      <p:bgPr>
        <a:solidFill>
          <a:schemeClr val="lt1"/>
        </a:solidFill>
      </p:bgPr>
    </p:bg>
    <p:spTree>
      <p:nvGrpSpPr>
        <p:cNvPr id="118" name="Shape 118"/>
        <p:cNvGrpSpPr/>
        <p:nvPr/>
      </p:nvGrpSpPr>
      <p:grpSpPr>
        <a:xfrm>
          <a:off x="0" y="0"/>
          <a:ext cx="0" cy="0"/>
          <a:chOff x="0" y="0"/>
          <a:chExt cx="0" cy="0"/>
        </a:xfrm>
      </p:grpSpPr>
      <p:sp>
        <p:nvSpPr>
          <p:cNvPr id="119" name="Google Shape;119;p25"/>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
        <p:nvSpPr>
          <p:cNvPr id="120" name="Google Shape;120;p25"/>
          <p:cNvSpPr txBox="1"/>
          <p:nvPr>
            <p:ph idx="2" type="ctrTitle"/>
          </p:nvPr>
        </p:nvSpPr>
        <p:spPr>
          <a:xfrm>
            <a:off x="3067456" y="3556860"/>
            <a:ext cx="14406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1" name="Google Shape;121;p25"/>
          <p:cNvSpPr txBox="1"/>
          <p:nvPr>
            <p:ph idx="1" type="subTitle"/>
          </p:nvPr>
        </p:nvSpPr>
        <p:spPr>
          <a:xfrm>
            <a:off x="3067456" y="3729392"/>
            <a:ext cx="16641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p:txBody>
      </p:sp>
      <p:sp>
        <p:nvSpPr>
          <p:cNvPr id="122" name="Google Shape;122;p25"/>
          <p:cNvSpPr txBox="1"/>
          <p:nvPr>
            <p:ph idx="3" type="ctrTitle"/>
          </p:nvPr>
        </p:nvSpPr>
        <p:spPr>
          <a:xfrm>
            <a:off x="3067456" y="1949535"/>
            <a:ext cx="14406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3" name="Google Shape;123;p25"/>
          <p:cNvSpPr txBox="1"/>
          <p:nvPr>
            <p:ph idx="4" type="subTitle"/>
          </p:nvPr>
        </p:nvSpPr>
        <p:spPr>
          <a:xfrm>
            <a:off x="3067456" y="2122072"/>
            <a:ext cx="16641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p:txBody>
      </p:sp>
      <p:sp>
        <p:nvSpPr>
          <p:cNvPr id="124" name="Google Shape;124;p25"/>
          <p:cNvSpPr txBox="1"/>
          <p:nvPr>
            <p:ph idx="5" type="ctrTitle"/>
          </p:nvPr>
        </p:nvSpPr>
        <p:spPr>
          <a:xfrm>
            <a:off x="5785481" y="3556860"/>
            <a:ext cx="14406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5" name="Google Shape;125;p25"/>
          <p:cNvSpPr txBox="1"/>
          <p:nvPr>
            <p:ph idx="6" type="subTitle"/>
          </p:nvPr>
        </p:nvSpPr>
        <p:spPr>
          <a:xfrm>
            <a:off x="5785481" y="3729392"/>
            <a:ext cx="16641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p:txBody>
      </p:sp>
      <p:sp>
        <p:nvSpPr>
          <p:cNvPr id="126" name="Google Shape;126;p25"/>
          <p:cNvSpPr txBox="1"/>
          <p:nvPr>
            <p:ph idx="7" type="ctrTitle"/>
          </p:nvPr>
        </p:nvSpPr>
        <p:spPr>
          <a:xfrm>
            <a:off x="5785481" y="1949535"/>
            <a:ext cx="14406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7" name="Google Shape;127;p25"/>
          <p:cNvSpPr txBox="1"/>
          <p:nvPr>
            <p:ph idx="8" type="subTitle"/>
          </p:nvPr>
        </p:nvSpPr>
        <p:spPr>
          <a:xfrm>
            <a:off x="5785481" y="2122072"/>
            <a:ext cx="16641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6_2">
    <p:bg>
      <p:bgPr>
        <a:solidFill>
          <a:schemeClr val="lt1"/>
        </a:solidFill>
      </p:bgPr>
    </p:bg>
    <p:spTree>
      <p:nvGrpSpPr>
        <p:cNvPr id="128" name="Shape 128"/>
        <p:cNvGrpSpPr/>
        <p:nvPr/>
      </p:nvGrpSpPr>
      <p:grpSpPr>
        <a:xfrm>
          <a:off x="0" y="0"/>
          <a:ext cx="0" cy="0"/>
          <a:chOff x="0" y="0"/>
          <a:chExt cx="0" cy="0"/>
        </a:xfrm>
      </p:grpSpPr>
      <p:sp>
        <p:nvSpPr>
          <p:cNvPr id="129" name="Google Shape;129;p26"/>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cxnSp>
        <p:nvCxnSpPr>
          <p:cNvPr id="130" name="Google Shape;130;p26"/>
          <p:cNvCxnSpPr/>
          <p:nvPr/>
        </p:nvCxnSpPr>
        <p:spPr>
          <a:xfrm>
            <a:off x="4572000" y="1185425"/>
            <a:ext cx="0" cy="3055800"/>
          </a:xfrm>
          <a:prstGeom prst="straightConnector1">
            <a:avLst/>
          </a:prstGeom>
          <a:noFill/>
          <a:ln cap="flat" cmpd="sng" w="9525">
            <a:solidFill>
              <a:schemeClr val="accent3"/>
            </a:solidFill>
            <a:prstDash val="solid"/>
            <a:round/>
            <a:headEnd len="med" w="med" type="none"/>
            <a:tailEnd len="med" w="med" type="none"/>
          </a:ln>
        </p:spPr>
      </p:cxnSp>
      <p:cxnSp>
        <p:nvCxnSpPr>
          <p:cNvPr id="131" name="Google Shape;131;p26"/>
          <p:cNvCxnSpPr/>
          <p:nvPr/>
        </p:nvCxnSpPr>
        <p:spPr>
          <a:xfrm rot="10800000">
            <a:off x="2271450" y="2710050"/>
            <a:ext cx="4601100" cy="0"/>
          </a:xfrm>
          <a:prstGeom prst="straightConnector1">
            <a:avLst/>
          </a:prstGeom>
          <a:noFill/>
          <a:ln cap="flat" cmpd="sng" w="9525">
            <a:solidFill>
              <a:schemeClr val="accent3"/>
            </a:solidFill>
            <a:prstDash val="solid"/>
            <a:round/>
            <a:headEnd len="med" w="med" type="none"/>
            <a:tailEnd len="med" w="med" type="none"/>
          </a:ln>
        </p:spPr>
      </p:cxnSp>
      <p:sp>
        <p:nvSpPr>
          <p:cNvPr id="132" name="Google Shape;132;p26"/>
          <p:cNvSpPr txBox="1"/>
          <p:nvPr>
            <p:ph idx="2" type="ctrTitle"/>
          </p:nvPr>
        </p:nvSpPr>
        <p:spPr>
          <a:xfrm>
            <a:off x="5208500" y="1550525"/>
            <a:ext cx="21528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33" name="Google Shape;133;p26"/>
          <p:cNvSpPr txBox="1"/>
          <p:nvPr>
            <p:ph idx="1" type="subTitle"/>
          </p:nvPr>
        </p:nvSpPr>
        <p:spPr>
          <a:xfrm>
            <a:off x="5208500" y="1723050"/>
            <a:ext cx="16641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p:txBody>
      </p:sp>
      <p:sp>
        <p:nvSpPr>
          <p:cNvPr id="134" name="Google Shape;134;p26"/>
          <p:cNvSpPr txBox="1"/>
          <p:nvPr>
            <p:ph idx="3" type="ctrTitle"/>
          </p:nvPr>
        </p:nvSpPr>
        <p:spPr>
          <a:xfrm>
            <a:off x="1798650" y="3154481"/>
            <a:ext cx="2152800" cy="319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800"/>
              <a:buNone/>
              <a:defRPr sz="1800">
                <a:solidFill>
                  <a:schemeClr val="accent3"/>
                </a:solidFill>
              </a:defRPr>
            </a:lvl1pPr>
            <a:lvl2pPr lvl="1" rtl="0" algn="r">
              <a:spcBef>
                <a:spcPts val="0"/>
              </a:spcBef>
              <a:spcAft>
                <a:spcPts val="0"/>
              </a:spcAft>
              <a:buClr>
                <a:schemeClr val="accent3"/>
              </a:buClr>
              <a:buSzPts val="1800"/>
              <a:buNone/>
              <a:defRPr sz="1800">
                <a:solidFill>
                  <a:schemeClr val="accent3"/>
                </a:solidFill>
              </a:defRPr>
            </a:lvl2pPr>
            <a:lvl3pPr lvl="2" rtl="0" algn="r">
              <a:spcBef>
                <a:spcPts val="0"/>
              </a:spcBef>
              <a:spcAft>
                <a:spcPts val="0"/>
              </a:spcAft>
              <a:buClr>
                <a:schemeClr val="accent3"/>
              </a:buClr>
              <a:buSzPts val="1800"/>
              <a:buNone/>
              <a:defRPr sz="1800">
                <a:solidFill>
                  <a:schemeClr val="accent3"/>
                </a:solidFill>
              </a:defRPr>
            </a:lvl3pPr>
            <a:lvl4pPr lvl="3" rtl="0" algn="r">
              <a:spcBef>
                <a:spcPts val="0"/>
              </a:spcBef>
              <a:spcAft>
                <a:spcPts val="0"/>
              </a:spcAft>
              <a:buClr>
                <a:schemeClr val="accent3"/>
              </a:buClr>
              <a:buSzPts val="1800"/>
              <a:buNone/>
              <a:defRPr sz="1800">
                <a:solidFill>
                  <a:schemeClr val="accent3"/>
                </a:solidFill>
              </a:defRPr>
            </a:lvl4pPr>
            <a:lvl5pPr lvl="4" rtl="0" algn="r">
              <a:spcBef>
                <a:spcPts val="0"/>
              </a:spcBef>
              <a:spcAft>
                <a:spcPts val="0"/>
              </a:spcAft>
              <a:buClr>
                <a:schemeClr val="accent3"/>
              </a:buClr>
              <a:buSzPts val="1800"/>
              <a:buNone/>
              <a:defRPr sz="1800">
                <a:solidFill>
                  <a:schemeClr val="accent3"/>
                </a:solidFill>
              </a:defRPr>
            </a:lvl5pPr>
            <a:lvl6pPr lvl="5" rtl="0" algn="r">
              <a:spcBef>
                <a:spcPts val="0"/>
              </a:spcBef>
              <a:spcAft>
                <a:spcPts val="0"/>
              </a:spcAft>
              <a:buClr>
                <a:schemeClr val="accent3"/>
              </a:buClr>
              <a:buSzPts val="1800"/>
              <a:buNone/>
              <a:defRPr sz="1800">
                <a:solidFill>
                  <a:schemeClr val="accent3"/>
                </a:solidFill>
              </a:defRPr>
            </a:lvl6pPr>
            <a:lvl7pPr lvl="6" rtl="0" algn="r">
              <a:spcBef>
                <a:spcPts val="0"/>
              </a:spcBef>
              <a:spcAft>
                <a:spcPts val="0"/>
              </a:spcAft>
              <a:buClr>
                <a:schemeClr val="accent3"/>
              </a:buClr>
              <a:buSzPts val="1800"/>
              <a:buNone/>
              <a:defRPr sz="1800">
                <a:solidFill>
                  <a:schemeClr val="accent3"/>
                </a:solidFill>
              </a:defRPr>
            </a:lvl7pPr>
            <a:lvl8pPr lvl="7" rtl="0" algn="r">
              <a:spcBef>
                <a:spcPts val="0"/>
              </a:spcBef>
              <a:spcAft>
                <a:spcPts val="0"/>
              </a:spcAft>
              <a:buClr>
                <a:schemeClr val="accent3"/>
              </a:buClr>
              <a:buSzPts val="1800"/>
              <a:buNone/>
              <a:defRPr sz="1800">
                <a:solidFill>
                  <a:schemeClr val="accent3"/>
                </a:solidFill>
              </a:defRPr>
            </a:lvl8pPr>
            <a:lvl9pPr lvl="8" rtl="0" algn="r">
              <a:spcBef>
                <a:spcPts val="0"/>
              </a:spcBef>
              <a:spcAft>
                <a:spcPts val="0"/>
              </a:spcAft>
              <a:buClr>
                <a:schemeClr val="accent3"/>
              </a:buClr>
              <a:buSzPts val="1800"/>
              <a:buNone/>
              <a:defRPr sz="1800">
                <a:solidFill>
                  <a:schemeClr val="accent3"/>
                </a:solidFill>
              </a:defRPr>
            </a:lvl9pPr>
          </a:lstStyle>
          <a:p/>
        </p:txBody>
      </p:sp>
      <p:sp>
        <p:nvSpPr>
          <p:cNvPr id="135" name="Google Shape;135;p26"/>
          <p:cNvSpPr txBox="1"/>
          <p:nvPr>
            <p:ph idx="4" type="subTitle"/>
          </p:nvPr>
        </p:nvSpPr>
        <p:spPr>
          <a:xfrm>
            <a:off x="2287350" y="3327006"/>
            <a:ext cx="16641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000"/>
              <a:buNone/>
              <a:defRPr sz="1000">
                <a:solidFill>
                  <a:schemeClr val="accent2"/>
                </a:solidFill>
              </a:defRPr>
            </a:lvl1pPr>
            <a:lvl2pPr lvl="1" rtl="0" algn="r">
              <a:lnSpc>
                <a:spcPct val="100000"/>
              </a:lnSpc>
              <a:spcBef>
                <a:spcPts val="0"/>
              </a:spcBef>
              <a:spcAft>
                <a:spcPts val="0"/>
              </a:spcAft>
              <a:buClr>
                <a:schemeClr val="accent2"/>
              </a:buClr>
              <a:buSzPts val="1000"/>
              <a:buNone/>
              <a:defRPr sz="1000">
                <a:solidFill>
                  <a:schemeClr val="accent2"/>
                </a:solidFill>
              </a:defRPr>
            </a:lvl2pPr>
            <a:lvl3pPr lvl="2" rtl="0" algn="r">
              <a:lnSpc>
                <a:spcPct val="100000"/>
              </a:lnSpc>
              <a:spcBef>
                <a:spcPts val="0"/>
              </a:spcBef>
              <a:spcAft>
                <a:spcPts val="0"/>
              </a:spcAft>
              <a:buClr>
                <a:schemeClr val="accent2"/>
              </a:buClr>
              <a:buSzPts val="1000"/>
              <a:buNone/>
              <a:defRPr sz="1000">
                <a:solidFill>
                  <a:schemeClr val="accent2"/>
                </a:solidFill>
              </a:defRPr>
            </a:lvl3pPr>
            <a:lvl4pPr lvl="3" rtl="0" algn="r">
              <a:lnSpc>
                <a:spcPct val="100000"/>
              </a:lnSpc>
              <a:spcBef>
                <a:spcPts val="0"/>
              </a:spcBef>
              <a:spcAft>
                <a:spcPts val="0"/>
              </a:spcAft>
              <a:buClr>
                <a:schemeClr val="accent2"/>
              </a:buClr>
              <a:buSzPts val="1000"/>
              <a:buNone/>
              <a:defRPr sz="1000">
                <a:solidFill>
                  <a:schemeClr val="accent2"/>
                </a:solidFill>
              </a:defRPr>
            </a:lvl4pPr>
            <a:lvl5pPr lvl="4" rtl="0" algn="r">
              <a:lnSpc>
                <a:spcPct val="100000"/>
              </a:lnSpc>
              <a:spcBef>
                <a:spcPts val="0"/>
              </a:spcBef>
              <a:spcAft>
                <a:spcPts val="0"/>
              </a:spcAft>
              <a:buClr>
                <a:schemeClr val="accent2"/>
              </a:buClr>
              <a:buSzPts val="1000"/>
              <a:buNone/>
              <a:defRPr sz="1000">
                <a:solidFill>
                  <a:schemeClr val="accent2"/>
                </a:solidFill>
              </a:defRPr>
            </a:lvl5pPr>
            <a:lvl6pPr lvl="5" rtl="0" algn="r">
              <a:lnSpc>
                <a:spcPct val="100000"/>
              </a:lnSpc>
              <a:spcBef>
                <a:spcPts val="0"/>
              </a:spcBef>
              <a:spcAft>
                <a:spcPts val="0"/>
              </a:spcAft>
              <a:buClr>
                <a:schemeClr val="accent2"/>
              </a:buClr>
              <a:buSzPts val="1000"/>
              <a:buNone/>
              <a:defRPr sz="1000">
                <a:solidFill>
                  <a:schemeClr val="accent2"/>
                </a:solidFill>
              </a:defRPr>
            </a:lvl6pPr>
            <a:lvl7pPr lvl="6" rtl="0" algn="r">
              <a:lnSpc>
                <a:spcPct val="100000"/>
              </a:lnSpc>
              <a:spcBef>
                <a:spcPts val="0"/>
              </a:spcBef>
              <a:spcAft>
                <a:spcPts val="0"/>
              </a:spcAft>
              <a:buClr>
                <a:schemeClr val="accent2"/>
              </a:buClr>
              <a:buSzPts val="1000"/>
              <a:buNone/>
              <a:defRPr sz="1000">
                <a:solidFill>
                  <a:schemeClr val="accent2"/>
                </a:solidFill>
              </a:defRPr>
            </a:lvl7pPr>
            <a:lvl8pPr lvl="7" rtl="0" algn="r">
              <a:lnSpc>
                <a:spcPct val="100000"/>
              </a:lnSpc>
              <a:spcBef>
                <a:spcPts val="0"/>
              </a:spcBef>
              <a:spcAft>
                <a:spcPts val="0"/>
              </a:spcAft>
              <a:buClr>
                <a:schemeClr val="accent2"/>
              </a:buClr>
              <a:buSzPts val="1000"/>
              <a:buNone/>
              <a:defRPr sz="1000">
                <a:solidFill>
                  <a:schemeClr val="accent2"/>
                </a:solidFill>
              </a:defRPr>
            </a:lvl8pPr>
            <a:lvl9pPr lvl="8" rtl="0" algn="r">
              <a:lnSpc>
                <a:spcPct val="100000"/>
              </a:lnSpc>
              <a:spcBef>
                <a:spcPts val="0"/>
              </a:spcBef>
              <a:spcAft>
                <a:spcPts val="0"/>
              </a:spcAft>
              <a:buClr>
                <a:schemeClr val="accent2"/>
              </a:buClr>
              <a:buSzPts val="1000"/>
              <a:buNone/>
              <a:defRPr sz="1000">
                <a:solidFill>
                  <a:schemeClr val="accent2"/>
                </a:solidFill>
              </a:defRPr>
            </a:lvl9pPr>
          </a:lstStyle>
          <a:p/>
        </p:txBody>
      </p:sp>
      <p:sp>
        <p:nvSpPr>
          <p:cNvPr id="136" name="Google Shape;136;p26"/>
          <p:cNvSpPr txBox="1"/>
          <p:nvPr>
            <p:ph idx="5" type="ctrTitle"/>
          </p:nvPr>
        </p:nvSpPr>
        <p:spPr>
          <a:xfrm>
            <a:off x="1798650" y="1547161"/>
            <a:ext cx="2152800" cy="319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1800"/>
              <a:buNone/>
              <a:defRPr sz="1800">
                <a:solidFill>
                  <a:schemeClr val="accent3"/>
                </a:solidFill>
              </a:defRPr>
            </a:lvl1pPr>
            <a:lvl2pPr lvl="1" rtl="0" algn="r">
              <a:spcBef>
                <a:spcPts val="0"/>
              </a:spcBef>
              <a:spcAft>
                <a:spcPts val="0"/>
              </a:spcAft>
              <a:buClr>
                <a:schemeClr val="accent3"/>
              </a:buClr>
              <a:buSzPts val="1800"/>
              <a:buNone/>
              <a:defRPr sz="1800">
                <a:solidFill>
                  <a:schemeClr val="accent3"/>
                </a:solidFill>
              </a:defRPr>
            </a:lvl2pPr>
            <a:lvl3pPr lvl="2" rtl="0" algn="r">
              <a:spcBef>
                <a:spcPts val="0"/>
              </a:spcBef>
              <a:spcAft>
                <a:spcPts val="0"/>
              </a:spcAft>
              <a:buClr>
                <a:schemeClr val="accent3"/>
              </a:buClr>
              <a:buSzPts val="1800"/>
              <a:buNone/>
              <a:defRPr sz="1800">
                <a:solidFill>
                  <a:schemeClr val="accent3"/>
                </a:solidFill>
              </a:defRPr>
            </a:lvl3pPr>
            <a:lvl4pPr lvl="3" rtl="0" algn="r">
              <a:spcBef>
                <a:spcPts val="0"/>
              </a:spcBef>
              <a:spcAft>
                <a:spcPts val="0"/>
              </a:spcAft>
              <a:buClr>
                <a:schemeClr val="accent3"/>
              </a:buClr>
              <a:buSzPts val="1800"/>
              <a:buNone/>
              <a:defRPr sz="1800">
                <a:solidFill>
                  <a:schemeClr val="accent3"/>
                </a:solidFill>
              </a:defRPr>
            </a:lvl4pPr>
            <a:lvl5pPr lvl="4" rtl="0" algn="r">
              <a:spcBef>
                <a:spcPts val="0"/>
              </a:spcBef>
              <a:spcAft>
                <a:spcPts val="0"/>
              </a:spcAft>
              <a:buClr>
                <a:schemeClr val="accent3"/>
              </a:buClr>
              <a:buSzPts val="1800"/>
              <a:buNone/>
              <a:defRPr sz="1800">
                <a:solidFill>
                  <a:schemeClr val="accent3"/>
                </a:solidFill>
              </a:defRPr>
            </a:lvl5pPr>
            <a:lvl6pPr lvl="5" rtl="0" algn="r">
              <a:spcBef>
                <a:spcPts val="0"/>
              </a:spcBef>
              <a:spcAft>
                <a:spcPts val="0"/>
              </a:spcAft>
              <a:buClr>
                <a:schemeClr val="accent3"/>
              </a:buClr>
              <a:buSzPts val="1800"/>
              <a:buNone/>
              <a:defRPr sz="1800">
                <a:solidFill>
                  <a:schemeClr val="accent3"/>
                </a:solidFill>
              </a:defRPr>
            </a:lvl6pPr>
            <a:lvl7pPr lvl="6" rtl="0" algn="r">
              <a:spcBef>
                <a:spcPts val="0"/>
              </a:spcBef>
              <a:spcAft>
                <a:spcPts val="0"/>
              </a:spcAft>
              <a:buClr>
                <a:schemeClr val="accent3"/>
              </a:buClr>
              <a:buSzPts val="1800"/>
              <a:buNone/>
              <a:defRPr sz="1800">
                <a:solidFill>
                  <a:schemeClr val="accent3"/>
                </a:solidFill>
              </a:defRPr>
            </a:lvl7pPr>
            <a:lvl8pPr lvl="7" rtl="0" algn="r">
              <a:spcBef>
                <a:spcPts val="0"/>
              </a:spcBef>
              <a:spcAft>
                <a:spcPts val="0"/>
              </a:spcAft>
              <a:buClr>
                <a:schemeClr val="accent3"/>
              </a:buClr>
              <a:buSzPts val="1800"/>
              <a:buNone/>
              <a:defRPr sz="1800">
                <a:solidFill>
                  <a:schemeClr val="accent3"/>
                </a:solidFill>
              </a:defRPr>
            </a:lvl8pPr>
            <a:lvl9pPr lvl="8" rtl="0" algn="r">
              <a:spcBef>
                <a:spcPts val="0"/>
              </a:spcBef>
              <a:spcAft>
                <a:spcPts val="0"/>
              </a:spcAft>
              <a:buClr>
                <a:schemeClr val="accent3"/>
              </a:buClr>
              <a:buSzPts val="1800"/>
              <a:buNone/>
              <a:defRPr sz="1800">
                <a:solidFill>
                  <a:schemeClr val="accent3"/>
                </a:solidFill>
              </a:defRPr>
            </a:lvl9pPr>
          </a:lstStyle>
          <a:p/>
        </p:txBody>
      </p:sp>
      <p:sp>
        <p:nvSpPr>
          <p:cNvPr id="137" name="Google Shape;137;p26"/>
          <p:cNvSpPr txBox="1"/>
          <p:nvPr>
            <p:ph idx="6" type="subTitle"/>
          </p:nvPr>
        </p:nvSpPr>
        <p:spPr>
          <a:xfrm>
            <a:off x="2287350" y="1719686"/>
            <a:ext cx="16641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000"/>
              <a:buNone/>
              <a:defRPr sz="1000">
                <a:solidFill>
                  <a:schemeClr val="accent2"/>
                </a:solidFill>
              </a:defRPr>
            </a:lvl1pPr>
            <a:lvl2pPr lvl="1" rtl="0" algn="r">
              <a:lnSpc>
                <a:spcPct val="100000"/>
              </a:lnSpc>
              <a:spcBef>
                <a:spcPts val="0"/>
              </a:spcBef>
              <a:spcAft>
                <a:spcPts val="0"/>
              </a:spcAft>
              <a:buClr>
                <a:schemeClr val="accent2"/>
              </a:buClr>
              <a:buSzPts val="1000"/>
              <a:buNone/>
              <a:defRPr sz="1000">
                <a:solidFill>
                  <a:schemeClr val="accent2"/>
                </a:solidFill>
              </a:defRPr>
            </a:lvl2pPr>
            <a:lvl3pPr lvl="2" rtl="0" algn="r">
              <a:lnSpc>
                <a:spcPct val="100000"/>
              </a:lnSpc>
              <a:spcBef>
                <a:spcPts val="0"/>
              </a:spcBef>
              <a:spcAft>
                <a:spcPts val="0"/>
              </a:spcAft>
              <a:buClr>
                <a:schemeClr val="accent2"/>
              </a:buClr>
              <a:buSzPts val="1000"/>
              <a:buNone/>
              <a:defRPr sz="1000">
                <a:solidFill>
                  <a:schemeClr val="accent2"/>
                </a:solidFill>
              </a:defRPr>
            </a:lvl3pPr>
            <a:lvl4pPr lvl="3" rtl="0" algn="r">
              <a:lnSpc>
                <a:spcPct val="100000"/>
              </a:lnSpc>
              <a:spcBef>
                <a:spcPts val="0"/>
              </a:spcBef>
              <a:spcAft>
                <a:spcPts val="0"/>
              </a:spcAft>
              <a:buClr>
                <a:schemeClr val="accent2"/>
              </a:buClr>
              <a:buSzPts val="1000"/>
              <a:buNone/>
              <a:defRPr sz="1000">
                <a:solidFill>
                  <a:schemeClr val="accent2"/>
                </a:solidFill>
              </a:defRPr>
            </a:lvl4pPr>
            <a:lvl5pPr lvl="4" rtl="0" algn="r">
              <a:lnSpc>
                <a:spcPct val="100000"/>
              </a:lnSpc>
              <a:spcBef>
                <a:spcPts val="0"/>
              </a:spcBef>
              <a:spcAft>
                <a:spcPts val="0"/>
              </a:spcAft>
              <a:buClr>
                <a:schemeClr val="accent2"/>
              </a:buClr>
              <a:buSzPts val="1000"/>
              <a:buNone/>
              <a:defRPr sz="1000">
                <a:solidFill>
                  <a:schemeClr val="accent2"/>
                </a:solidFill>
              </a:defRPr>
            </a:lvl5pPr>
            <a:lvl6pPr lvl="5" rtl="0" algn="r">
              <a:lnSpc>
                <a:spcPct val="100000"/>
              </a:lnSpc>
              <a:spcBef>
                <a:spcPts val="0"/>
              </a:spcBef>
              <a:spcAft>
                <a:spcPts val="0"/>
              </a:spcAft>
              <a:buClr>
                <a:schemeClr val="accent2"/>
              </a:buClr>
              <a:buSzPts val="1000"/>
              <a:buNone/>
              <a:defRPr sz="1000">
                <a:solidFill>
                  <a:schemeClr val="accent2"/>
                </a:solidFill>
              </a:defRPr>
            </a:lvl6pPr>
            <a:lvl7pPr lvl="6" rtl="0" algn="r">
              <a:lnSpc>
                <a:spcPct val="100000"/>
              </a:lnSpc>
              <a:spcBef>
                <a:spcPts val="0"/>
              </a:spcBef>
              <a:spcAft>
                <a:spcPts val="0"/>
              </a:spcAft>
              <a:buClr>
                <a:schemeClr val="accent2"/>
              </a:buClr>
              <a:buSzPts val="1000"/>
              <a:buNone/>
              <a:defRPr sz="1000">
                <a:solidFill>
                  <a:schemeClr val="accent2"/>
                </a:solidFill>
              </a:defRPr>
            </a:lvl7pPr>
            <a:lvl8pPr lvl="7" rtl="0" algn="r">
              <a:lnSpc>
                <a:spcPct val="100000"/>
              </a:lnSpc>
              <a:spcBef>
                <a:spcPts val="0"/>
              </a:spcBef>
              <a:spcAft>
                <a:spcPts val="0"/>
              </a:spcAft>
              <a:buClr>
                <a:schemeClr val="accent2"/>
              </a:buClr>
              <a:buSzPts val="1000"/>
              <a:buNone/>
              <a:defRPr sz="1000">
                <a:solidFill>
                  <a:schemeClr val="accent2"/>
                </a:solidFill>
              </a:defRPr>
            </a:lvl8pPr>
            <a:lvl9pPr lvl="8" rtl="0" algn="r">
              <a:lnSpc>
                <a:spcPct val="100000"/>
              </a:lnSpc>
              <a:spcBef>
                <a:spcPts val="0"/>
              </a:spcBef>
              <a:spcAft>
                <a:spcPts val="0"/>
              </a:spcAft>
              <a:buClr>
                <a:schemeClr val="accent2"/>
              </a:buClr>
              <a:buSzPts val="1000"/>
              <a:buNone/>
              <a:defRPr sz="1000">
                <a:solidFill>
                  <a:schemeClr val="accent2"/>
                </a:solidFill>
              </a:defRPr>
            </a:lvl9pPr>
          </a:lstStyle>
          <a:p/>
        </p:txBody>
      </p:sp>
      <p:sp>
        <p:nvSpPr>
          <p:cNvPr id="138" name="Google Shape;138;p26"/>
          <p:cNvSpPr txBox="1"/>
          <p:nvPr>
            <p:ph idx="7" type="ctrTitle"/>
          </p:nvPr>
        </p:nvSpPr>
        <p:spPr>
          <a:xfrm>
            <a:off x="5208500" y="3158443"/>
            <a:ext cx="21528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39" name="Google Shape;139;p26"/>
          <p:cNvSpPr txBox="1"/>
          <p:nvPr>
            <p:ph idx="8" type="subTitle"/>
          </p:nvPr>
        </p:nvSpPr>
        <p:spPr>
          <a:xfrm>
            <a:off x="5208500" y="3330968"/>
            <a:ext cx="16641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000"/>
              <a:buNone/>
              <a:defRPr sz="1000">
                <a:solidFill>
                  <a:schemeClr val="accent2"/>
                </a:solidFill>
              </a:defRPr>
            </a:lvl1pPr>
            <a:lvl2pPr lvl="1" rtl="0">
              <a:lnSpc>
                <a:spcPct val="100000"/>
              </a:lnSpc>
              <a:spcBef>
                <a:spcPts val="0"/>
              </a:spcBef>
              <a:spcAft>
                <a:spcPts val="0"/>
              </a:spcAft>
              <a:buClr>
                <a:schemeClr val="accent2"/>
              </a:buClr>
              <a:buSzPts val="1000"/>
              <a:buNone/>
              <a:defRPr sz="1000">
                <a:solidFill>
                  <a:schemeClr val="accent2"/>
                </a:solidFill>
              </a:defRPr>
            </a:lvl2pPr>
            <a:lvl3pPr lvl="2" rtl="0">
              <a:lnSpc>
                <a:spcPct val="100000"/>
              </a:lnSpc>
              <a:spcBef>
                <a:spcPts val="0"/>
              </a:spcBef>
              <a:spcAft>
                <a:spcPts val="0"/>
              </a:spcAft>
              <a:buClr>
                <a:schemeClr val="accent2"/>
              </a:buClr>
              <a:buSzPts val="1000"/>
              <a:buNone/>
              <a:defRPr sz="1000">
                <a:solidFill>
                  <a:schemeClr val="accent2"/>
                </a:solidFill>
              </a:defRPr>
            </a:lvl3pPr>
            <a:lvl4pPr lvl="3" rtl="0">
              <a:lnSpc>
                <a:spcPct val="100000"/>
              </a:lnSpc>
              <a:spcBef>
                <a:spcPts val="0"/>
              </a:spcBef>
              <a:spcAft>
                <a:spcPts val="0"/>
              </a:spcAft>
              <a:buClr>
                <a:schemeClr val="accent2"/>
              </a:buClr>
              <a:buSzPts val="1000"/>
              <a:buNone/>
              <a:defRPr sz="1000">
                <a:solidFill>
                  <a:schemeClr val="accent2"/>
                </a:solidFill>
              </a:defRPr>
            </a:lvl4pPr>
            <a:lvl5pPr lvl="4" rtl="0">
              <a:lnSpc>
                <a:spcPct val="100000"/>
              </a:lnSpc>
              <a:spcBef>
                <a:spcPts val="0"/>
              </a:spcBef>
              <a:spcAft>
                <a:spcPts val="0"/>
              </a:spcAft>
              <a:buClr>
                <a:schemeClr val="accent2"/>
              </a:buClr>
              <a:buSzPts val="1000"/>
              <a:buNone/>
              <a:defRPr sz="1000">
                <a:solidFill>
                  <a:schemeClr val="accent2"/>
                </a:solidFill>
              </a:defRPr>
            </a:lvl5pPr>
            <a:lvl6pPr lvl="5" rtl="0">
              <a:lnSpc>
                <a:spcPct val="100000"/>
              </a:lnSpc>
              <a:spcBef>
                <a:spcPts val="0"/>
              </a:spcBef>
              <a:spcAft>
                <a:spcPts val="0"/>
              </a:spcAft>
              <a:buClr>
                <a:schemeClr val="accent2"/>
              </a:buClr>
              <a:buSzPts val="1000"/>
              <a:buNone/>
              <a:defRPr sz="1000">
                <a:solidFill>
                  <a:schemeClr val="accent2"/>
                </a:solidFill>
              </a:defRPr>
            </a:lvl6pPr>
            <a:lvl7pPr lvl="6" rtl="0">
              <a:lnSpc>
                <a:spcPct val="100000"/>
              </a:lnSpc>
              <a:spcBef>
                <a:spcPts val="0"/>
              </a:spcBef>
              <a:spcAft>
                <a:spcPts val="0"/>
              </a:spcAft>
              <a:buClr>
                <a:schemeClr val="accent2"/>
              </a:buClr>
              <a:buSzPts val="1000"/>
              <a:buNone/>
              <a:defRPr sz="1000">
                <a:solidFill>
                  <a:schemeClr val="accent2"/>
                </a:solidFill>
              </a:defRPr>
            </a:lvl7pPr>
            <a:lvl8pPr lvl="7" rtl="0">
              <a:lnSpc>
                <a:spcPct val="100000"/>
              </a:lnSpc>
              <a:spcBef>
                <a:spcPts val="0"/>
              </a:spcBef>
              <a:spcAft>
                <a:spcPts val="0"/>
              </a:spcAft>
              <a:buClr>
                <a:schemeClr val="accent2"/>
              </a:buClr>
              <a:buSzPts val="1000"/>
              <a:buNone/>
              <a:defRPr sz="1000">
                <a:solidFill>
                  <a:schemeClr val="accent2"/>
                </a:solidFill>
              </a:defRPr>
            </a:lvl8pPr>
            <a:lvl9pPr lvl="8" rtl="0">
              <a:lnSpc>
                <a:spcPct val="100000"/>
              </a:lnSpc>
              <a:spcBef>
                <a:spcPts val="0"/>
              </a:spcBef>
              <a:spcAft>
                <a:spcPts val="0"/>
              </a:spcAft>
              <a:buClr>
                <a:schemeClr val="accent2"/>
              </a:buClr>
              <a:buSzPts val="1000"/>
              <a:buNone/>
              <a:defRPr sz="1000">
                <a:solidFill>
                  <a:schemeClr val="accen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s">
  <p:cSld name="CUSTOM_19">
    <p:spTree>
      <p:nvGrpSpPr>
        <p:cNvPr id="140" name="Shape 140"/>
        <p:cNvGrpSpPr/>
        <p:nvPr/>
      </p:nvGrpSpPr>
      <p:grpSpPr>
        <a:xfrm>
          <a:off x="0" y="0"/>
          <a:ext cx="0" cy="0"/>
          <a:chOff x="0" y="0"/>
          <a:chExt cx="0" cy="0"/>
        </a:xfrm>
      </p:grpSpPr>
      <p:sp>
        <p:nvSpPr>
          <p:cNvPr id="141" name="Google Shape;141;p27"/>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
        <p:nvSpPr>
          <p:cNvPr id="142" name="Google Shape;142;p27"/>
          <p:cNvSpPr txBox="1"/>
          <p:nvPr>
            <p:ph idx="2" type="ctrTitle"/>
          </p:nvPr>
        </p:nvSpPr>
        <p:spPr>
          <a:xfrm>
            <a:off x="1478623" y="2414350"/>
            <a:ext cx="1440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143" name="Google Shape;143;p27"/>
          <p:cNvSpPr txBox="1"/>
          <p:nvPr>
            <p:ph idx="3" type="ctrTitle"/>
          </p:nvPr>
        </p:nvSpPr>
        <p:spPr>
          <a:xfrm>
            <a:off x="3851645" y="2414350"/>
            <a:ext cx="1440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144" name="Google Shape;144;p27"/>
          <p:cNvSpPr txBox="1"/>
          <p:nvPr>
            <p:ph idx="4" type="ctrTitle"/>
          </p:nvPr>
        </p:nvSpPr>
        <p:spPr>
          <a:xfrm>
            <a:off x="6262320" y="2414350"/>
            <a:ext cx="1440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145" name="Google Shape;145;p27"/>
          <p:cNvSpPr txBox="1"/>
          <p:nvPr>
            <p:ph idx="5" type="ctrTitle"/>
          </p:nvPr>
        </p:nvSpPr>
        <p:spPr>
          <a:xfrm>
            <a:off x="2635445" y="4411486"/>
            <a:ext cx="1440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146" name="Google Shape;146;p27"/>
          <p:cNvSpPr txBox="1"/>
          <p:nvPr>
            <p:ph idx="6" type="ctrTitle"/>
          </p:nvPr>
        </p:nvSpPr>
        <p:spPr>
          <a:xfrm>
            <a:off x="5067845" y="4411486"/>
            <a:ext cx="1440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None/>
              <a:defRPr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p:txBody>
      </p:sp>
      <p:sp>
        <p:nvSpPr>
          <p:cNvPr id="147" name="Google Shape;147;p27"/>
          <p:cNvSpPr txBox="1"/>
          <p:nvPr>
            <p:ph hasCustomPrompt="1" idx="7" type="title"/>
          </p:nvPr>
        </p:nvSpPr>
        <p:spPr>
          <a:xfrm>
            <a:off x="2635452" y="3823332"/>
            <a:ext cx="1440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48" name="Google Shape;148;p27"/>
          <p:cNvSpPr txBox="1"/>
          <p:nvPr>
            <p:ph hasCustomPrompt="1" idx="8" type="title"/>
          </p:nvPr>
        </p:nvSpPr>
        <p:spPr>
          <a:xfrm>
            <a:off x="5081024" y="3823332"/>
            <a:ext cx="1440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49" name="Google Shape;149;p27"/>
          <p:cNvSpPr txBox="1"/>
          <p:nvPr>
            <p:ph hasCustomPrompt="1" idx="9" type="title"/>
          </p:nvPr>
        </p:nvSpPr>
        <p:spPr>
          <a:xfrm>
            <a:off x="3851652" y="1836550"/>
            <a:ext cx="1440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50" name="Google Shape;150;p27"/>
          <p:cNvSpPr txBox="1"/>
          <p:nvPr>
            <p:ph hasCustomPrompt="1" idx="13" type="title"/>
          </p:nvPr>
        </p:nvSpPr>
        <p:spPr>
          <a:xfrm>
            <a:off x="6262328" y="1836550"/>
            <a:ext cx="1440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51" name="Google Shape;151;p27"/>
          <p:cNvSpPr txBox="1"/>
          <p:nvPr>
            <p:ph hasCustomPrompt="1" idx="14" type="title"/>
          </p:nvPr>
        </p:nvSpPr>
        <p:spPr>
          <a:xfrm>
            <a:off x="1478623" y="1836550"/>
            <a:ext cx="1440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sz="2400">
                <a:solidFill>
                  <a:schemeClr val="accent3"/>
                </a:solidFill>
              </a:defRPr>
            </a:lvl1pPr>
            <a:lvl2pPr lvl="1"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3"/>
              </a:buClr>
              <a:buSzPts val="2400"/>
              <a:buFont typeface="Fira Sans Extra Condensed Medium"/>
              <a:buNone/>
              <a:defRPr sz="24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152" name="Shape 152"/>
        <p:cNvGrpSpPr/>
        <p:nvPr/>
      </p:nvGrpSpPr>
      <p:grpSpPr>
        <a:xfrm>
          <a:off x="0" y="0"/>
          <a:ext cx="0" cy="0"/>
          <a:chOff x="0" y="0"/>
          <a:chExt cx="0" cy="0"/>
        </a:xfrm>
      </p:grpSpPr>
      <p:sp>
        <p:nvSpPr>
          <p:cNvPr id="153" name="Google Shape;153;p28"/>
          <p:cNvSpPr txBox="1"/>
          <p:nvPr>
            <p:ph type="ctrTitle"/>
          </p:nvPr>
        </p:nvSpPr>
        <p:spPr>
          <a:xfrm>
            <a:off x="4184500" y="161240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p:txBody>
      </p:sp>
      <p:sp>
        <p:nvSpPr>
          <p:cNvPr id="154" name="Google Shape;154;p28"/>
          <p:cNvSpPr txBox="1"/>
          <p:nvPr>
            <p:ph idx="1" type="subTitle"/>
          </p:nvPr>
        </p:nvSpPr>
        <p:spPr>
          <a:xfrm flipH="1">
            <a:off x="3970600" y="2556400"/>
            <a:ext cx="4423200" cy="3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200"/>
              <a:buNone/>
              <a:defRPr>
                <a:solidFill>
                  <a:schemeClr val="accent2"/>
                </a:solidFill>
              </a:defRPr>
            </a:lvl1pPr>
            <a:lvl2pPr lvl="1" rtl="0">
              <a:lnSpc>
                <a:spcPct val="100000"/>
              </a:lnSpc>
              <a:spcBef>
                <a:spcPts val="0"/>
              </a:spcBef>
              <a:spcAft>
                <a:spcPts val="0"/>
              </a:spcAft>
              <a:buClr>
                <a:schemeClr val="accent2"/>
              </a:buClr>
              <a:buSzPts val="1200"/>
              <a:buNone/>
              <a:defRPr>
                <a:solidFill>
                  <a:schemeClr val="accent2"/>
                </a:solidFill>
              </a:defRPr>
            </a:lvl2pPr>
            <a:lvl3pPr lvl="2" rtl="0">
              <a:lnSpc>
                <a:spcPct val="100000"/>
              </a:lnSpc>
              <a:spcBef>
                <a:spcPts val="0"/>
              </a:spcBef>
              <a:spcAft>
                <a:spcPts val="0"/>
              </a:spcAft>
              <a:buClr>
                <a:schemeClr val="accent2"/>
              </a:buClr>
              <a:buSzPts val="1200"/>
              <a:buNone/>
              <a:defRPr>
                <a:solidFill>
                  <a:schemeClr val="accent2"/>
                </a:solidFill>
              </a:defRPr>
            </a:lvl3pPr>
            <a:lvl4pPr lvl="3" rtl="0">
              <a:lnSpc>
                <a:spcPct val="100000"/>
              </a:lnSpc>
              <a:spcBef>
                <a:spcPts val="0"/>
              </a:spcBef>
              <a:spcAft>
                <a:spcPts val="0"/>
              </a:spcAft>
              <a:buClr>
                <a:schemeClr val="accent2"/>
              </a:buClr>
              <a:buSzPts val="1200"/>
              <a:buNone/>
              <a:defRPr>
                <a:solidFill>
                  <a:schemeClr val="accent2"/>
                </a:solidFill>
              </a:defRPr>
            </a:lvl4pPr>
            <a:lvl5pPr lvl="4" rtl="0">
              <a:lnSpc>
                <a:spcPct val="100000"/>
              </a:lnSpc>
              <a:spcBef>
                <a:spcPts val="0"/>
              </a:spcBef>
              <a:spcAft>
                <a:spcPts val="0"/>
              </a:spcAft>
              <a:buClr>
                <a:schemeClr val="accent2"/>
              </a:buClr>
              <a:buSzPts val="1200"/>
              <a:buNone/>
              <a:defRPr>
                <a:solidFill>
                  <a:schemeClr val="accent2"/>
                </a:solidFill>
              </a:defRPr>
            </a:lvl5pPr>
            <a:lvl6pPr lvl="5" rtl="0">
              <a:lnSpc>
                <a:spcPct val="100000"/>
              </a:lnSpc>
              <a:spcBef>
                <a:spcPts val="0"/>
              </a:spcBef>
              <a:spcAft>
                <a:spcPts val="0"/>
              </a:spcAft>
              <a:buClr>
                <a:schemeClr val="accent2"/>
              </a:buClr>
              <a:buSzPts val="1200"/>
              <a:buNone/>
              <a:defRPr>
                <a:solidFill>
                  <a:schemeClr val="accent2"/>
                </a:solidFill>
              </a:defRPr>
            </a:lvl6pPr>
            <a:lvl7pPr lvl="6" rtl="0">
              <a:lnSpc>
                <a:spcPct val="100000"/>
              </a:lnSpc>
              <a:spcBef>
                <a:spcPts val="0"/>
              </a:spcBef>
              <a:spcAft>
                <a:spcPts val="0"/>
              </a:spcAft>
              <a:buClr>
                <a:schemeClr val="accent2"/>
              </a:buClr>
              <a:buSzPts val="1200"/>
              <a:buNone/>
              <a:defRPr>
                <a:solidFill>
                  <a:schemeClr val="accent2"/>
                </a:solidFill>
              </a:defRPr>
            </a:lvl7pPr>
            <a:lvl8pPr lvl="7" rtl="0">
              <a:lnSpc>
                <a:spcPct val="100000"/>
              </a:lnSpc>
              <a:spcBef>
                <a:spcPts val="0"/>
              </a:spcBef>
              <a:spcAft>
                <a:spcPts val="0"/>
              </a:spcAft>
              <a:buClr>
                <a:schemeClr val="accent2"/>
              </a:buClr>
              <a:buSzPts val="1200"/>
              <a:buNone/>
              <a:defRPr>
                <a:solidFill>
                  <a:schemeClr val="accent2"/>
                </a:solidFill>
              </a:defRPr>
            </a:lvl8pPr>
            <a:lvl9pPr lvl="8" rtl="0">
              <a:lnSpc>
                <a:spcPct val="100000"/>
              </a:lnSpc>
              <a:spcBef>
                <a:spcPts val="0"/>
              </a:spcBef>
              <a:spcAft>
                <a:spcPts val="0"/>
              </a:spcAft>
              <a:buClr>
                <a:schemeClr val="accent2"/>
              </a:buClr>
              <a:buSzPts val="1200"/>
              <a:buNone/>
              <a:defRPr>
                <a:solidFill>
                  <a:schemeClr val="accent2"/>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6_1_2">
    <p:spTree>
      <p:nvGrpSpPr>
        <p:cNvPr id="155" name="Shape 155"/>
        <p:cNvGrpSpPr/>
        <p:nvPr/>
      </p:nvGrpSpPr>
      <p:grpSpPr>
        <a:xfrm>
          <a:off x="0" y="0"/>
          <a:ext cx="0" cy="0"/>
          <a:chOff x="0" y="0"/>
          <a:chExt cx="0" cy="0"/>
        </a:xfrm>
      </p:grpSpPr>
      <p:sp>
        <p:nvSpPr>
          <p:cNvPr id="156" name="Google Shape;156;p29"/>
          <p:cNvSpPr txBox="1"/>
          <p:nvPr>
            <p:ph idx="1" type="subTitle"/>
          </p:nvPr>
        </p:nvSpPr>
        <p:spPr>
          <a:xfrm>
            <a:off x="2795250" y="1792450"/>
            <a:ext cx="3553500" cy="16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9"/>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0">
    <p:spTree>
      <p:nvGrpSpPr>
        <p:cNvPr id="158" name="Shape 158"/>
        <p:cNvGrpSpPr/>
        <p:nvPr/>
      </p:nvGrpSpPr>
      <p:grpSpPr>
        <a:xfrm>
          <a:off x="0" y="0"/>
          <a:ext cx="0" cy="0"/>
          <a:chOff x="0" y="0"/>
          <a:chExt cx="0" cy="0"/>
        </a:xfrm>
      </p:grpSpPr>
      <p:sp>
        <p:nvSpPr>
          <p:cNvPr id="159" name="Google Shape;159;p30"/>
          <p:cNvSpPr txBox="1"/>
          <p:nvPr>
            <p:ph idx="1" type="body"/>
          </p:nvPr>
        </p:nvSpPr>
        <p:spPr>
          <a:xfrm>
            <a:off x="1208592" y="1753800"/>
            <a:ext cx="34467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chemeClr val="accent2"/>
              </a:buClr>
              <a:buSzPts val="900"/>
              <a:buChar char="●"/>
              <a:defRPr sz="900">
                <a:solidFill>
                  <a:schemeClr val="accent2"/>
                </a:solidFill>
              </a:defRPr>
            </a:lvl1pPr>
            <a:lvl2pPr indent="-285750" lvl="1" marL="914400" rtl="0">
              <a:spcBef>
                <a:spcPts val="1600"/>
              </a:spcBef>
              <a:spcAft>
                <a:spcPts val="0"/>
              </a:spcAft>
              <a:buClr>
                <a:schemeClr val="accent2"/>
              </a:buClr>
              <a:buSzPts val="900"/>
              <a:buChar char="○"/>
              <a:defRPr sz="900">
                <a:solidFill>
                  <a:schemeClr val="accent2"/>
                </a:solidFill>
              </a:defRPr>
            </a:lvl2pPr>
            <a:lvl3pPr indent="-285750" lvl="2" marL="1371600" rtl="0">
              <a:spcBef>
                <a:spcPts val="1600"/>
              </a:spcBef>
              <a:spcAft>
                <a:spcPts val="0"/>
              </a:spcAft>
              <a:buClr>
                <a:schemeClr val="accent2"/>
              </a:buClr>
              <a:buSzPts val="900"/>
              <a:buChar char="■"/>
              <a:defRPr sz="900">
                <a:solidFill>
                  <a:schemeClr val="accent2"/>
                </a:solidFill>
              </a:defRPr>
            </a:lvl3pPr>
            <a:lvl4pPr indent="-285750" lvl="3" marL="1828800" rtl="0">
              <a:spcBef>
                <a:spcPts val="1600"/>
              </a:spcBef>
              <a:spcAft>
                <a:spcPts val="0"/>
              </a:spcAft>
              <a:buClr>
                <a:schemeClr val="accent2"/>
              </a:buClr>
              <a:buSzPts val="900"/>
              <a:buChar char="●"/>
              <a:defRPr sz="900">
                <a:solidFill>
                  <a:schemeClr val="accent2"/>
                </a:solidFill>
              </a:defRPr>
            </a:lvl4pPr>
            <a:lvl5pPr indent="-285750" lvl="4" marL="2286000" rtl="0">
              <a:spcBef>
                <a:spcPts val="1600"/>
              </a:spcBef>
              <a:spcAft>
                <a:spcPts val="0"/>
              </a:spcAft>
              <a:buClr>
                <a:schemeClr val="accent2"/>
              </a:buClr>
              <a:buSzPts val="900"/>
              <a:buChar char="○"/>
              <a:defRPr sz="900">
                <a:solidFill>
                  <a:schemeClr val="accent2"/>
                </a:solidFill>
              </a:defRPr>
            </a:lvl5pPr>
            <a:lvl6pPr indent="-285750" lvl="5" marL="2743200" rtl="0">
              <a:spcBef>
                <a:spcPts val="1600"/>
              </a:spcBef>
              <a:spcAft>
                <a:spcPts val="0"/>
              </a:spcAft>
              <a:buClr>
                <a:schemeClr val="accent2"/>
              </a:buClr>
              <a:buSzPts val="900"/>
              <a:buChar char="■"/>
              <a:defRPr sz="900">
                <a:solidFill>
                  <a:schemeClr val="accent2"/>
                </a:solidFill>
              </a:defRPr>
            </a:lvl6pPr>
            <a:lvl7pPr indent="-285750" lvl="6" marL="3200400" rtl="0">
              <a:spcBef>
                <a:spcPts val="1600"/>
              </a:spcBef>
              <a:spcAft>
                <a:spcPts val="0"/>
              </a:spcAft>
              <a:buClr>
                <a:schemeClr val="accent2"/>
              </a:buClr>
              <a:buSzPts val="900"/>
              <a:buChar char="●"/>
              <a:defRPr sz="900">
                <a:solidFill>
                  <a:schemeClr val="accent2"/>
                </a:solidFill>
              </a:defRPr>
            </a:lvl7pPr>
            <a:lvl8pPr indent="-285750" lvl="7" marL="3657600" rtl="0">
              <a:spcBef>
                <a:spcPts val="1600"/>
              </a:spcBef>
              <a:spcAft>
                <a:spcPts val="0"/>
              </a:spcAft>
              <a:buClr>
                <a:schemeClr val="accent2"/>
              </a:buClr>
              <a:buSzPts val="900"/>
              <a:buChar char="○"/>
              <a:defRPr sz="900">
                <a:solidFill>
                  <a:schemeClr val="accent2"/>
                </a:solidFill>
              </a:defRPr>
            </a:lvl8pPr>
            <a:lvl9pPr indent="-285750" lvl="8" marL="4114800" rtl="0">
              <a:spcBef>
                <a:spcPts val="1600"/>
              </a:spcBef>
              <a:spcAft>
                <a:spcPts val="1600"/>
              </a:spcAft>
              <a:buClr>
                <a:schemeClr val="accent2"/>
              </a:buClr>
              <a:buSzPts val="900"/>
              <a:buChar char="■"/>
              <a:defRPr sz="900">
                <a:solidFill>
                  <a:schemeClr val="accent2"/>
                </a:solidFill>
              </a:defRPr>
            </a:lvl9pPr>
          </a:lstStyle>
          <a:p/>
        </p:txBody>
      </p:sp>
      <p:sp>
        <p:nvSpPr>
          <p:cNvPr id="160" name="Google Shape;160;p30"/>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
        <p:nvSpPr>
          <p:cNvPr id="161" name="Google Shape;161;p30"/>
          <p:cNvSpPr txBox="1"/>
          <p:nvPr>
            <p:ph idx="2" type="body"/>
          </p:nvPr>
        </p:nvSpPr>
        <p:spPr>
          <a:xfrm>
            <a:off x="4488708" y="1753800"/>
            <a:ext cx="34467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chemeClr val="accent2"/>
              </a:buClr>
              <a:buSzPts val="900"/>
              <a:buChar char="●"/>
              <a:defRPr sz="900">
                <a:solidFill>
                  <a:schemeClr val="accent2"/>
                </a:solidFill>
              </a:defRPr>
            </a:lvl1pPr>
            <a:lvl2pPr indent="-285750" lvl="1" marL="914400" rtl="0">
              <a:spcBef>
                <a:spcPts val="1600"/>
              </a:spcBef>
              <a:spcAft>
                <a:spcPts val="0"/>
              </a:spcAft>
              <a:buClr>
                <a:schemeClr val="accent2"/>
              </a:buClr>
              <a:buSzPts val="900"/>
              <a:buChar char="○"/>
              <a:defRPr sz="900">
                <a:solidFill>
                  <a:schemeClr val="accent2"/>
                </a:solidFill>
              </a:defRPr>
            </a:lvl2pPr>
            <a:lvl3pPr indent="-285750" lvl="2" marL="1371600" rtl="0">
              <a:spcBef>
                <a:spcPts val="1600"/>
              </a:spcBef>
              <a:spcAft>
                <a:spcPts val="0"/>
              </a:spcAft>
              <a:buClr>
                <a:schemeClr val="accent2"/>
              </a:buClr>
              <a:buSzPts val="900"/>
              <a:buChar char="■"/>
              <a:defRPr sz="900">
                <a:solidFill>
                  <a:schemeClr val="accent2"/>
                </a:solidFill>
              </a:defRPr>
            </a:lvl3pPr>
            <a:lvl4pPr indent="-285750" lvl="3" marL="1828800" rtl="0">
              <a:spcBef>
                <a:spcPts val="1600"/>
              </a:spcBef>
              <a:spcAft>
                <a:spcPts val="0"/>
              </a:spcAft>
              <a:buClr>
                <a:schemeClr val="accent2"/>
              </a:buClr>
              <a:buSzPts val="900"/>
              <a:buChar char="●"/>
              <a:defRPr sz="900">
                <a:solidFill>
                  <a:schemeClr val="accent2"/>
                </a:solidFill>
              </a:defRPr>
            </a:lvl4pPr>
            <a:lvl5pPr indent="-285750" lvl="4" marL="2286000" rtl="0">
              <a:spcBef>
                <a:spcPts val="1600"/>
              </a:spcBef>
              <a:spcAft>
                <a:spcPts val="0"/>
              </a:spcAft>
              <a:buClr>
                <a:schemeClr val="accent2"/>
              </a:buClr>
              <a:buSzPts val="900"/>
              <a:buChar char="○"/>
              <a:defRPr sz="900">
                <a:solidFill>
                  <a:schemeClr val="accent2"/>
                </a:solidFill>
              </a:defRPr>
            </a:lvl5pPr>
            <a:lvl6pPr indent="-285750" lvl="5" marL="2743200" rtl="0">
              <a:spcBef>
                <a:spcPts val="1600"/>
              </a:spcBef>
              <a:spcAft>
                <a:spcPts val="0"/>
              </a:spcAft>
              <a:buClr>
                <a:schemeClr val="accent2"/>
              </a:buClr>
              <a:buSzPts val="900"/>
              <a:buChar char="■"/>
              <a:defRPr sz="900">
                <a:solidFill>
                  <a:schemeClr val="accent2"/>
                </a:solidFill>
              </a:defRPr>
            </a:lvl6pPr>
            <a:lvl7pPr indent="-285750" lvl="6" marL="3200400" rtl="0">
              <a:spcBef>
                <a:spcPts val="1600"/>
              </a:spcBef>
              <a:spcAft>
                <a:spcPts val="0"/>
              </a:spcAft>
              <a:buClr>
                <a:schemeClr val="accent2"/>
              </a:buClr>
              <a:buSzPts val="900"/>
              <a:buChar char="●"/>
              <a:defRPr sz="900">
                <a:solidFill>
                  <a:schemeClr val="accent2"/>
                </a:solidFill>
              </a:defRPr>
            </a:lvl7pPr>
            <a:lvl8pPr indent="-285750" lvl="7" marL="3657600" rtl="0">
              <a:spcBef>
                <a:spcPts val="1600"/>
              </a:spcBef>
              <a:spcAft>
                <a:spcPts val="0"/>
              </a:spcAft>
              <a:buClr>
                <a:schemeClr val="accent2"/>
              </a:buClr>
              <a:buSzPts val="900"/>
              <a:buChar char="○"/>
              <a:defRPr sz="900">
                <a:solidFill>
                  <a:schemeClr val="accent2"/>
                </a:solidFill>
              </a:defRPr>
            </a:lvl8pPr>
            <a:lvl9pPr indent="-285750" lvl="8" marL="4114800" rtl="0">
              <a:spcBef>
                <a:spcPts val="1600"/>
              </a:spcBef>
              <a:spcAft>
                <a:spcPts val="1600"/>
              </a:spcAft>
              <a:buClr>
                <a:schemeClr val="accent2"/>
              </a:buClr>
              <a:buSzPts val="900"/>
              <a:buChar char="■"/>
              <a:defRPr sz="900">
                <a:solidFill>
                  <a:schemeClr val="accent2"/>
                </a:solidFill>
              </a:defRPr>
            </a:lvl9pPr>
          </a:lstStyle>
          <a:p/>
        </p:txBody>
      </p:sp>
      <p:sp>
        <p:nvSpPr>
          <p:cNvPr id="162" name="Google Shape;162;p30"/>
          <p:cNvSpPr txBox="1"/>
          <p:nvPr>
            <p:ph idx="3" type="subTitle"/>
          </p:nvPr>
        </p:nvSpPr>
        <p:spPr>
          <a:xfrm>
            <a:off x="2487550" y="871275"/>
            <a:ext cx="4168800" cy="851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4">
    <p:bg>
      <p:bgPr>
        <a:noFill/>
      </p:bgPr>
    </p:bg>
    <p:spTree>
      <p:nvGrpSpPr>
        <p:cNvPr id="163" name="Shape 16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65" name="Shape 16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66" name="Shape 166"/>
        <p:cNvGrpSpPr/>
        <p:nvPr/>
      </p:nvGrpSpPr>
      <p:grpSpPr>
        <a:xfrm>
          <a:off x="0" y="0"/>
          <a:ext cx="0" cy="0"/>
          <a:chOff x="0" y="0"/>
          <a:chExt cx="0" cy="0"/>
        </a:xfrm>
      </p:grpSpPr>
      <p:sp>
        <p:nvSpPr>
          <p:cNvPr id="167" name="Google Shape;167;p34"/>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68" name="Shape 168"/>
        <p:cNvGrpSpPr/>
        <p:nvPr/>
      </p:nvGrpSpPr>
      <p:grpSpPr>
        <a:xfrm>
          <a:off x="0" y="0"/>
          <a:ext cx="0" cy="0"/>
          <a:chOff x="0" y="0"/>
          <a:chExt cx="0" cy="0"/>
        </a:xfrm>
      </p:grpSpPr>
      <p:sp>
        <p:nvSpPr>
          <p:cNvPr id="169" name="Google Shape;169;p35"/>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0" name="Google Shape;170;p35"/>
          <p:cNvSpPr/>
          <p:nvPr>
            <p:ph idx="2" type="pic"/>
          </p:nvPr>
        </p:nvSpPr>
        <p:spPr>
          <a:xfrm>
            <a:off x="677350" y="1344167"/>
            <a:ext cx="1296000" cy="1649100"/>
          </a:xfrm>
          <a:prstGeom prst="rect">
            <a:avLst/>
          </a:prstGeom>
          <a:solidFill>
            <a:srgbClr val="F2F2F2"/>
          </a:solidFill>
          <a:ln>
            <a:noFill/>
          </a:ln>
        </p:spPr>
      </p:sp>
      <p:sp>
        <p:nvSpPr>
          <p:cNvPr id="171" name="Google Shape;171;p35"/>
          <p:cNvSpPr/>
          <p:nvPr/>
        </p:nvSpPr>
        <p:spPr>
          <a:xfrm>
            <a:off x="1973191" y="1340558"/>
            <a:ext cx="1296000" cy="16563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2" name="Google Shape;172;p35"/>
          <p:cNvSpPr/>
          <p:nvPr>
            <p:ph idx="3" type="pic"/>
          </p:nvPr>
        </p:nvSpPr>
        <p:spPr>
          <a:xfrm>
            <a:off x="3269032" y="1344167"/>
            <a:ext cx="1296000" cy="1649100"/>
          </a:xfrm>
          <a:prstGeom prst="rect">
            <a:avLst/>
          </a:prstGeom>
          <a:solidFill>
            <a:srgbClr val="F2F2F2"/>
          </a:solidFill>
          <a:ln>
            <a:noFill/>
          </a:ln>
        </p:spPr>
      </p:sp>
      <p:sp>
        <p:nvSpPr>
          <p:cNvPr id="173" name="Google Shape;173;p35"/>
          <p:cNvSpPr/>
          <p:nvPr/>
        </p:nvSpPr>
        <p:spPr>
          <a:xfrm>
            <a:off x="4564873" y="1340558"/>
            <a:ext cx="1296000" cy="1656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4" name="Google Shape;174;p35"/>
          <p:cNvSpPr/>
          <p:nvPr>
            <p:ph idx="4" type="pic"/>
          </p:nvPr>
        </p:nvSpPr>
        <p:spPr>
          <a:xfrm>
            <a:off x="5860714" y="1344167"/>
            <a:ext cx="1296000" cy="1649100"/>
          </a:xfrm>
          <a:prstGeom prst="rect">
            <a:avLst/>
          </a:prstGeom>
          <a:solidFill>
            <a:srgbClr val="F2F2F2"/>
          </a:solidFill>
          <a:ln>
            <a:noFill/>
          </a:ln>
        </p:spPr>
      </p:sp>
      <p:sp>
        <p:nvSpPr>
          <p:cNvPr id="175" name="Google Shape;175;p35"/>
          <p:cNvSpPr/>
          <p:nvPr/>
        </p:nvSpPr>
        <p:spPr>
          <a:xfrm>
            <a:off x="7156554" y="1340558"/>
            <a:ext cx="1296000" cy="16563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6" name="Google Shape;176;p35"/>
          <p:cNvSpPr/>
          <p:nvPr>
            <p:ph idx="5" type="pic"/>
          </p:nvPr>
        </p:nvSpPr>
        <p:spPr>
          <a:xfrm>
            <a:off x="7156076" y="3000351"/>
            <a:ext cx="1296000" cy="1649100"/>
          </a:xfrm>
          <a:prstGeom prst="rect">
            <a:avLst/>
          </a:prstGeom>
          <a:solidFill>
            <a:srgbClr val="F2F2F2"/>
          </a:solidFill>
          <a:ln>
            <a:noFill/>
          </a:ln>
        </p:spPr>
      </p:sp>
      <p:sp>
        <p:nvSpPr>
          <p:cNvPr id="177" name="Google Shape;177;p35"/>
          <p:cNvSpPr/>
          <p:nvPr/>
        </p:nvSpPr>
        <p:spPr>
          <a:xfrm>
            <a:off x="677191" y="2993133"/>
            <a:ext cx="1296000" cy="16563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8" name="Google Shape;178;p35"/>
          <p:cNvSpPr/>
          <p:nvPr>
            <p:ph idx="6" type="pic"/>
          </p:nvPr>
        </p:nvSpPr>
        <p:spPr>
          <a:xfrm>
            <a:off x="1973032" y="2996742"/>
            <a:ext cx="1296000" cy="1649100"/>
          </a:xfrm>
          <a:prstGeom prst="rect">
            <a:avLst/>
          </a:prstGeom>
          <a:solidFill>
            <a:srgbClr val="F2F2F2"/>
          </a:solidFill>
          <a:ln>
            <a:noFill/>
          </a:ln>
        </p:spPr>
      </p:sp>
      <p:sp>
        <p:nvSpPr>
          <p:cNvPr id="179" name="Google Shape;179;p35"/>
          <p:cNvSpPr/>
          <p:nvPr/>
        </p:nvSpPr>
        <p:spPr>
          <a:xfrm>
            <a:off x="3268873" y="2993133"/>
            <a:ext cx="1296000" cy="1656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0" name="Google Shape;180;p35"/>
          <p:cNvSpPr/>
          <p:nvPr>
            <p:ph idx="7" type="pic"/>
          </p:nvPr>
        </p:nvSpPr>
        <p:spPr>
          <a:xfrm>
            <a:off x="4564714" y="2996742"/>
            <a:ext cx="1296000" cy="1649100"/>
          </a:xfrm>
          <a:prstGeom prst="rect">
            <a:avLst/>
          </a:prstGeom>
          <a:solidFill>
            <a:srgbClr val="F2F2F2"/>
          </a:solidFill>
          <a:ln>
            <a:noFill/>
          </a:ln>
        </p:spPr>
      </p:sp>
      <p:sp>
        <p:nvSpPr>
          <p:cNvPr id="181" name="Google Shape;181;p35"/>
          <p:cNvSpPr/>
          <p:nvPr/>
        </p:nvSpPr>
        <p:spPr>
          <a:xfrm>
            <a:off x="5860554" y="2993133"/>
            <a:ext cx="1296000" cy="16563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182" name="Shape 182"/>
        <p:cNvGrpSpPr/>
        <p:nvPr/>
      </p:nvGrpSpPr>
      <p:grpSpPr>
        <a:xfrm>
          <a:off x="0" y="0"/>
          <a:ext cx="0" cy="0"/>
          <a:chOff x="0" y="0"/>
          <a:chExt cx="0" cy="0"/>
        </a:xfrm>
      </p:grpSpPr>
      <p:sp>
        <p:nvSpPr>
          <p:cNvPr id="183" name="Google Shape;183;p36"/>
          <p:cNvSpPr/>
          <p:nvPr/>
        </p:nvSpPr>
        <p:spPr>
          <a:xfrm>
            <a:off x="620139" y="0"/>
            <a:ext cx="3421800" cy="3129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4" name="Google Shape;184;p36"/>
          <p:cNvSpPr/>
          <p:nvPr>
            <p:ph idx="2" type="pic"/>
          </p:nvPr>
        </p:nvSpPr>
        <p:spPr>
          <a:xfrm>
            <a:off x="1867711" y="2465962"/>
            <a:ext cx="6656100" cy="2191800"/>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185" name="Shape 18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86" name="Shape 186"/>
        <p:cNvGrpSpPr/>
        <p:nvPr/>
      </p:nvGrpSpPr>
      <p:grpSpPr>
        <a:xfrm>
          <a:off x="0" y="0"/>
          <a:ext cx="0" cy="0"/>
          <a:chOff x="0" y="0"/>
          <a:chExt cx="0" cy="0"/>
        </a:xfrm>
      </p:grpSpPr>
      <p:sp>
        <p:nvSpPr>
          <p:cNvPr id="187" name="Google Shape;187;p38"/>
          <p:cNvSpPr/>
          <p:nvPr/>
        </p:nvSpPr>
        <p:spPr>
          <a:xfrm>
            <a:off x="4572000" y="850718"/>
            <a:ext cx="4147500" cy="2062500"/>
          </a:xfrm>
          <a:prstGeom prst="frame">
            <a:avLst>
              <a:gd fmla="val 1388"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88" name="Google Shape;188;p38"/>
          <p:cNvSpPr/>
          <p:nvPr>
            <p:ph idx="2" type="pic"/>
          </p:nvPr>
        </p:nvSpPr>
        <p:spPr>
          <a:xfrm>
            <a:off x="6224452" y="-1"/>
            <a:ext cx="2263200" cy="2736600"/>
          </a:xfrm>
          <a:prstGeom prst="rect">
            <a:avLst/>
          </a:prstGeom>
          <a:solidFill>
            <a:srgbClr val="F2F2F2"/>
          </a:solidFill>
          <a:ln>
            <a:noFill/>
          </a:ln>
        </p:spPr>
      </p:sp>
      <p:sp>
        <p:nvSpPr>
          <p:cNvPr id="189" name="Google Shape;189;p38"/>
          <p:cNvSpPr/>
          <p:nvPr>
            <p:ph idx="3" type="pic"/>
          </p:nvPr>
        </p:nvSpPr>
        <p:spPr>
          <a:xfrm>
            <a:off x="656408" y="494499"/>
            <a:ext cx="3285600" cy="4380600"/>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190" name="Shape 190"/>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191" name="Shape 191"/>
        <p:cNvGrpSpPr/>
        <p:nvPr/>
      </p:nvGrpSpPr>
      <p:grpSpPr>
        <a:xfrm>
          <a:off x="0" y="0"/>
          <a:ext cx="0" cy="0"/>
          <a:chOff x="0" y="0"/>
          <a:chExt cx="0" cy="0"/>
        </a:xfrm>
      </p:grpSpPr>
      <p:sp>
        <p:nvSpPr>
          <p:cNvPr id="192" name="Google Shape;192;p40"/>
          <p:cNvSpPr/>
          <p:nvPr/>
        </p:nvSpPr>
        <p:spPr>
          <a:xfrm>
            <a:off x="0" y="1727440"/>
            <a:ext cx="9144000" cy="168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3" name="Google Shape;193;p40"/>
          <p:cNvSpPr/>
          <p:nvPr/>
        </p:nvSpPr>
        <p:spPr>
          <a:xfrm>
            <a:off x="0" y="3444096"/>
            <a:ext cx="9144000" cy="77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4" name="Google Shape;194;p40"/>
          <p:cNvSpPr/>
          <p:nvPr/>
        </p:nvSpPr>
        <p:spPr>
          <a:xfrm>
            <a:off x="0" y="1621766"/>
            <a:ext cx="9144000" cy="77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5" name="Google Shape;195;p40"/>
          <p:cNvSpPr/>
          <p:nvPr>
            <p:ph idx="2" type="pic"/>
          </p:nvPr>
        </p:nvSpPr>
        <p:spPr>
          <a:xfrm>
            <a:off x="5221137" y="430277"/>
            <a:ext cx="3351300" cy="4282800"/>
          </a:xfrm>
          <a:prstGeom prst="rect">
            <a:avLst/>
          </a:prstGeom>
          <a:solidFill>
            <a:srgbClr val="F2F2F2"/>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196" name="Shape 196"/>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197" name="Shape 197"/>
        <p:cNvGrpSpPr/>
        <p:nvPr/>
      </p:nvGrpSpPr>
      <p:grpSpPr>
        <a:xfrm>
          <a:off x="0" y="0"/>
          <a:ext cx="0" cy="0"/>
          <a:chOff x="0" y="0"/>
          <a:chExt cx="0" cy="0"/>
        </a:xfrm>
      </p:grpSpPr>
      <p:sp>
        <p:nvSpPr>
          <p:cNvPr id="198" name="Google Shape;198;p42"/>
          <p:cNvSpPr/>
          <p:nvPr/>
        </p:nvSpPr>
        <p:spPr>
          <a:xfrm>
            <a:off x="5385287" y="4446942"/>
            <a:ext cx="3814500" cy="3864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199" name="Google Shape;199;p42"/>
          <p:cNvGrpSpPr/>
          <p:nvPr/>
        </p:nvGrpSpPr>
        <p:grpSpPr>
          <a:xfrm>
            <a:off x="5974276" y="1291891"/>
            <a:ext cx="2481909" cy="3349120"/>
            <a:chOff x="5745956" y="3501865"/>
            <a:chExt cx="2146237" cy="2896161"/>
          </a:xfrm>
        </p:grpSpPr>
        <p:sp>
          <p:nvSpPr>
            <p:cNvPr id="200" name="Google Shape;200;p42"/>
            <p:cNvSpPr/>
            <p:nvPr/>
          </p:nvSpPr>
          <p:spPr>
            <a:xfrm>
              <a:off x="7498806" y="3501865"/>
              <a:ext cx="157401" cy="62960"/>
            </a:xfrm>
            <a:custGeom>
              <a:rect b="b" l="l" r="r" t="t"/>
              <a:pathLst>
                <a:path extrusionOk="0" h="19050" w="47625">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 name="Google Shape;201;p42"/>
            <p:cNvSpPr/>
            <p:nvPr/>
          </p:nvSpPr>
          <p:spPr>
            <a:xfrm>
              <a:off x="7829233" y="3977052"/>
              <a:ext cx="62960" cy="157401"/>
            </a:xfrm>
            <a:custGeom>
              <a:rect b="b" l="l" r="r" t="t"/>
              <a:pathLst>
                <a:path extrusionOk="0" h="47625" w="19050">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 name="Google Shape;202;p42"/>
            <p:cNvSpPr/>
            <p:nvPr/>
          </p:nvSpPr>
          <p:spPr>
            <a:xfrm>
              <a:off x="7829233" y="3838586"/>
              <a:ext cx="62960" cy="157401"/>
            </a:xfrm>
            <a:custGeom>
              <a:rect b="b" l="l" r="r" t="t"/>
              <a:pathLst>
                <a:path extrusionOk="0" h="47625" w="19050">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 name="Google Shape;203;p42"/>
            <p:cNvSpPr/>
            <p:nvPr/>
          </p:nvSpPr>
          <p:spPr>
            <a:xfrm>
              <a:off x="5745956" y="3523892"/>
              <a:ext cx="2140649" cy="2864691"/>
            </a:xfrm>
            <a:custGeom>
              <a:rect b="b" l="l" r="r" t="t"/>
              <a:pathLst>
                <a:path extrusionOk="0" h="866775" w="647700">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 name="Google Shape;204;p42"/>
            <p:cNvSpPr/>
            <p:nvPr/>
          </p:nvSpPr>
          <p:spPr>
            <a:xfrm>
              <a:off x="5755398" y="3533334"/>
              <a:ext cx="2109168" cy="2864691"/>
            </a:xfrm>
            <a:custGeom>
              <a:rect b="b" l="l" r="r" t="t"/>
              <a:pathLst>
                <a:path extrusionOk="0" h="866775" w="6381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 name="Google Shape;205;p42"/>
            <p:cNvSpPr/>
            <p:nvPr/>
          </p:nvSpPr>
          <p:spPr>
            <a:xfrm>
              <a:off x="5972536" y="3781941"/>
              <a:ext cx="1699927" cy="2361009"/>
            </a:xfrm>
            <a:custGeom>
              <a:rect b="b" l="l" r="r" t="t"/>
              <a:pathLst>
                <a:path extrusionOk="0" h="714375" w="514350">
                  <a:moveTo>
                    <a:pt x="7144" y="7144"/>
                  </a:moveTo>
                  <a:lnTo>
                    <a:pt x="508159" y="7144"/>
                  </a:lnTo>
                  <a:lnTo>
                    <a:pt x="508159" y="711041"/>
                  </a:lnTo>
                  <a:lnTo>
                    <a:pt x="7144" y="711041"/>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 name="Google Shape;206;p42"/>
            <p:cNvSpPr/>
            <p:nvPr/>
          </p:nvSpPr>
          <p:spPr>
            <a:xfrm>
              <a:off x="6537278" y="3804313"/>
              <a:ext cx="1119116" cy="2330356"/>
            </a:xfrm>
            <a:custGeom>
              <a:rect b="b" l="l" r="r" t="t"/>
              <a:pathLst>
                <a:path extrusionOk="0" h="2330356" w="111911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207" name="Google Shape;207;p42"/>
            <p:cNvGrpSpPr/>
            <p:nvPr/>
          </p:nvGrpSpPr>
          <p:grpSpPr>
            <a:xfrm>
              <a:off x="6753270" y="6199271"/>
              <a:ext cx="113306" cy="113306"/>
              <a:chOff x="6768693" y="6038239"/>
              <a:chExt cx="147900" cy="147900"/>
            </a:xfrm>
          </p:grpSpPr>
          <p:sp>
            <p:nvSpPr>
              <p:cNvPr id="208" name="Google Shape;208;p42"/>
              <p:cNvSpPr/>
              <p:nvPr/>
            </p:nvSpPr>
            <p:spPr>
              <a:xfrm>
                <a:off x="6768693" y="6038239"/>
                <a:ext cx="147900" cy="1479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9" name="Google Shape;209;p42"/>
              <p:cNvSpPr/>
              <p:nvPr/>
            </p:nvSpPr>
            <p:spPr>
              <a:xfrm>
                <a:off x="6802088" y="6071634"/>
                <a:ext cx="81300" cy="813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sp>
        <p:nvSpPr>
          <p:cNvPr id="210" name="Google Shape;210;p42"/>
          <p:cNvSpPr/>
          <p:nvPr>
            <p:ph idx="2" type="pic"/>
          </p:nvPr>
        </p:nvSpPr>
        <p:spPr>
          <a:xfrm>
            <a:off x="6126986" y="1538012"/>
            <a:ext cx="2184300" cy="2798700"/>
          </a:xfrm>
          <a:prstGeom prst="rect">
            <a:avLst/>
          </a:prstGeom>
          <a:solidFill>
            <a:srgbClr val="F2F2F2"/>
          </a:solidFill>
          <a:ln>
            <a:noFill/>
          </a:ln>
        </p:spPr>
      </p:sp>
      <p:sp>
        <p:nvSpPr>
          <p:cNvPr id="211" name="Google Shape;211;p42"/>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212" name="Shape 212"/>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213" name="Shape 213"/>
        <p:cNvGrpSpPr/>
        <p:nvPr/>
      </p:nvGrpSpPr>
      <p:grpSpPr>
        <a:xfrm>
          <a:off x="0" y="0"/>
          <a:ext cx="0" cy="0"/>
          <a:chOff x="0" y="0"/>
          <a:chExt cx="0" cy="0"/>
        </a:xfrm>
      </p:grpSpPr>
      <p:sp>
        <p:nvSpPr>
          <p:cNvPr id="214" name="Google Shape;214;p44"/>
          <p:cNvSpPr/>
          <p:nvPr>
            <p:ph idx="2" type="pic"/>
          </p:nvPr>
        </p:nvSpPr>
        <p:spPr>
          <a:xfrm>
            <a:off x="1528763" y="0"/>
            <a:ext cx="3043500" cy="5143500"/>
          </a:xfrm>
          <a:prstGeom prst="rect">
            <a:avLst/>
          </a:prstGeom>
          <a:solidFill>
            <a:srgbClr val="F2F2F2"/>
          </a:solidFill>
          <a:ln>
            <a:noFill/>
          </a:ln>
        </p:spPr>
      </p:sp>
      <p:sp>
        <p:nvSpPr>
          <p:cNvPr id="215" name="Google Shape;215;p44"/>
          <p:cNvSpPr/>
          <p:nvPr/>
        </p:nvSpPr>
        <p:spPr>
          <a:xfrm>
            <a:off x="0" y="0"/>
            <a:ext cx="15285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216" name="Shape 21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217" name="Shape 217"/>
        <p:cNvGrpSpPr/>
        <p:nvPr/>
      </p:nvGrpSpPr>
      <p:grpSpPr>
        <a:xfrm>
          <a:off x="0" y="0"/>
          <a:ext cx="0" cy="0"/>
          <a:chOff x="0" y="0"/>
          <a:chExt cx="0" cy="0"/>
        </a:xfrm>
      </p:grpSpPr>
      <p:sp>
        <p:nvSpPr>
          <p:cNvPr id="218" name="Google Shape;218;p46"/>
          <p:cNvSpPr/>
          <p:nvPr/>
        </p:nvSpPr>
        <p:spPr>
          <a:xfrm>
            <a:off x="240264" y="4507058"/>
            <a:ext cx="4455000" cy="4515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219" name="Google Shape;219;p46"/>
          <p:cNvGrpSpPr/>
          <p:nvPr/>
        </p:nvGrpSpPr>
        <p:grpSpPr>
          <a:xfrm>
            <a:off x="651855" y="2749620"/>
            <a:ext cx="3635718" cy="1997435"/>
            <a:chOff x="-548507" y="477868"/>
            <a:chExt cx="11571351" cy="6357209"/>
          </a:xfrm>
        </p:grpSpPr>
        <p:sp>
          <p:nvSpPr>
            <p:cNvPr id="220" name="Google Shape;220;p46"/>
            <p:cNvSpPr/>
            <p:nvPr/>
          </p:nvSpPr>
          <p:spPr>
            <a:xfrm>
              <a:off x="-482765" y="6440599"/>
              <a:ext cx="11439858" cy="394478"/>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 name="Google Shape;221;p46"/>
            <p:cNvSpPr/>
            <p:nvPr/>
          </p:nvSpPr>
          <p:spPr>
            <a:xfrm>
              <a:off x="700575" y="477868"/>
              <a:ext cx="9072991" cy="5917168"/>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 name="Google Shape;222;p46"/>
            <p:cNvSpPr/>
            <p:nvPr/>
          </p:nvSpPr>
          <p:spPr>
            <a:xfrm>
              <a:off x="1088451" y="839448"/>
              <a:ext cx="8284035" cy="5062466"/>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 name="Google Shape;223;p46"/>
            <p:cNvSpPr/>
            <p:nvPr/>
          </p:nvSpPr>
          <p:spPr>
            <a:xfrm>
              <a:off x="-548507" y="6164484"/>
              <a:ext cx="11571351" cy="460224"/>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 name="Google Shape;224;p46"/>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225" name="Google Shape;225;p46"/>
            <p:cNvGrpSpPr/>
            <p:nvPr/>
          </p:nvGrpSpPr>
          <p:grpSpPr>
            <a:xfrm>
              <a:off x="1606" y="6382978"/>
              <a:ext cx="414000" cy="115200"/>
              <a:chOff x="5955" y="6353672"/>
              <a:chExt cx="414000" cy="115200"/>
            </a:xfrm>
          </p:grpSpPr>
          <p:sp>
            <p:nvSpPr>
              <p:cNvPr id="226" name="Google Shape;226;p46"/>
              <p:cNvSpPr/>
              <p:nvPr/>
            </p:nvSpPr>
            <p:spPr>
              <a:xfrm>
                <a:off x="5955" y="6353672"/>
                <a:ext cx="414000" cy="115200"/>
              </a:xfrm>
              <a:prstGeom prst="roundRect">
                <a:avLst>
                  <a:gd fmla="val 28154"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7" name="Google Shape;227;p46"/>
              <p:cNvSpPr/>
              <p:nvPr/>
            </p:nvSpPr>
            <p:spPr>
              <a:xfrm>
                <a:off x="99417" y="6382279"/>
                <a:ext cx="227100" cy="55200"/>
              </a:xfrm>
              <a:prstGeom prst="roundRect">
                <a:avLst>
                  <a:gd fmla="val 28154"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28" name="Google Shape;228;p46"/>
            <p:cNvGrpSpPr/>
            <p:nvPr/>
          </p:nvGrpSpPr>
          <p:grpSpPr>
            <a:xfrm>
              <a:off x="9855291" y="6381600"/>
              <a:ext cx="886126" cy="115200"/>
              <a:chOff x="5955" y="6353672"/>
              <a:chExt cx="414000" cy="115200"/>
            </a:xfrm>
          </p:grpSpPr>
          <p:sp>
            <p:nvSpPr>
              <p:cNvPr id="229" name="Google Shape;229;p46"/>
              <p:cNvSpPr/>
              <p:nvPr/>
            </p:nvSpPr>
            <p:spPr>
              <a:xfrm>
                <a:off x="5955" y="6353672"/>
                <a:ext cx="414000" cy="115200"/>
              </a:xfrm>
              <a:prstGeom prst="roundRect">
                <a:avLst>
                  <a:gd fmla="val 28154"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0" name="Google Shape;230;p46"/>
              <p:cNvSpPr/>
              <p:nvPr/>
            </p:nvSpPr>
            <p:spPr>
              <a:xfrm>
                <a:off x="84761" y="6382279"/>
                <a:ext cx="256200" cy="55200"/>
              </a:xfrm>
              <a:prstGeom prst="roundRect">
                <a:avLst>
                  <a:gd fmla="val 28154"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31" name="Google Shape;231;p46"/>
            <p:cNvSpPr/>
            <p:nvPr/>
          </p:nvSpPr>
          <p:spPr>
            <a:xfrm>
              <a:off x="3892805" y="496953"/>
              <a:ext cx="5477614" cy="5427435"/>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32" name="Google Shape;232;p46"/>
          <p:cNvSpPr/>
          <p:nvPr>
            <p:ph idx="2" type="pic"/>
          </p:nvPr>
        </p:nvSpPr>
        <p:spPr>
          <a:xfrm>
            <a:off x="1145714" y="2849510"/>
            <a:ext cx="2655300" cy="1644000"/>
          </a:xfrm>
          <a:prstGeom prst="rect">
            <a:avLst/>
          </a:prstGeom>
          <a:solidFill>
            <a:srgbClr val="F2F2F2"/>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233" name="Shape 233"/>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234" name="Shape 234"/>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49"/>
          <p:cNvSpPr txBox="1"/>
          <p:nvPr>
            <p:ph idx="1" type="body"/>
          </p:nvPr>
        </p:nvSpPr>
        <p:spPr>
          <a:xfrm>
            <a:off x="242647" y="24936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237" name="Shape 237"/>
        <p:cNvGrpSpPr/>
        <p:nvPr/>
      </p:nvGrpSpPr>
      <p:grpSpPr>
        <a:xfrm>
          <a:off x="0" y="0"/>
          <a:ext cx="0" cy="0"/>
          <a:chOff x="0" y="0"/>
          <a:chExt cx="0" cy="0"/>
        </a:xfrm>
      </p:grpSpPr>
      <p:sp>
        <p:nvSpPr>
          <p:cNvPr id="238" name="Google Shape;238;p50"/>
          <p:cNvSpPr txBox="1"/>
          <p:nvPr>
            <p:ph idx="1" type="body"/>
          </p:nvPr>
        </p:nvSpPr>
        <p:spPr>
          <a:xfrm>
            <a:off x="242647" y="92609"/>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9" name="Google Shape;239;p50"/>
          <p:cNvSpPr/>
          <p:nvPr/>
        </p:nvSpPr>
        <p:spPr>
          <a:xfrm>
            <a:off x="265508" y="848693"/>
            <a:ext cx="2670600" cy="4052100"/>
          </a:xfrm>
          <a:prstGeom prst="roundRect">
            <a:avLst>
              <a:gd fmla="val 3968"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40" name="Google Shape;240;p50"/>
          <p:cNvSpPr/>
          <p:nvPr/>
        </p:nvSpPr>
        <p:spPr>
          <a:xfrm>
            <a:off x="398950" y="1010625"/>
            <a:ext cx="115500" cy="3761400"/>
          </a:xfrm>
          <a:prstGeom prst="roundRect">
            <a:avLst>
              <a:gd fmla="val 50000" name="adj"/>
            </a:avLst>
          </a:prstGeom>
          <a:solidFill>
            <a:schemeClr val="lt1">
              <a:alpha val="407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41" name="Google Shape;241;p50"/>
          <p:cNvSpPr/>
          <p:nvPr/>
        </p:nvSpPr>
        <p:spPr>
          <a:xfrm rot="5400000">
            <a:off x="2292807" y="957527"/>
            <a:ext cx="514500" cy="513900"/>
          </a:xfrm>
          <a:prstGeom prst="halfFrame">
            <a:avLst>
              <a:gd fmla="val 23728" name="adj1"/>
              <a:gd fmla="val 24642" name="adj2"/>
            </a:avLst>
          </a:prstGeom>
          <a:solidFill>
            <a:schemeClr val="lt1">
              <a:alpha val="2275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262626"/>
              </a:solidFill>
              <a:latin typeface="Arial"/>
              <a:ea typeface="Arial"/>
              <a:cs typeface="Arial"/>
              <a:sym typeface="Arial"/>
            </a:endParaRPr>
          </a:p>
        </p:txBody>
      </p:sp>
      <p:sp>
        <p:nvSpPr>
          <p:cNvPr id="242" name="Google Shape;242;p50"/>
          <p:cNvSpPr txBox="1"/>
          <p:nvPr/>
        </p:nvSpPr>
        <p:spPr>
          <a:xfrm>
            <a:off x="533778" y="1227910"/>
            <a:ext cx="1674300" cy="4080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Resize without losing quality</a:t>
            </a:r>
            <a:endParaRPr b="1" sz="1100">
              <a:solidFill>
                <a:schemeClr val="lt1"/>
              </a:solidFill>
              <a:latin typeface="Arial"/>
              <a:ea typeface="Arial"/>
              <a:cs typeface="Arial"/>
              <a:sym typeface="Arial"/>
            </a:endParaRPr>
          </a:p>
        </p:txBody>
      </p:sp>
      <p:sp>
        <p:nvSpPr>
          <p:cNvPr id="243" name="Google Shape;243;p50"/>
          <p:cNvSpPr txBox="1"/>
          <p:nvPr/>
        </p:nvSpPr>
        <p:spPr>
          <a:xfrm>
            <a:off x="533778" y="1595597"/>
            <a:ext cx="1674300" cy="5772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Change Fill Color &amp;</a:t>
            </a:r>
            <a:endParaRPr sz="1100"/>
          </a:p>
          <a:p>
            <a:pPr indent="0" lvl="0" marL="0" marR="0" rtl="0" algn="l">
              <a:spcBef>
                <a:spcPts val="0"/>
              </a:spcBef>
              <a:spcAft>
                <a:spcPts val="0"/>
              </a:spcAft>
              <a:buNone/>
            </a:pPr>
            <a:r>
              <a:rPr b="1" lang="en" sz="1100">
                <a:solidFill>
                  <a:schemeClr val="lt1"/>
                </a:solidFill>
                <a:latin typeface="Arial"/>
                <a:ea typeface="Arial"/>
                <a:cs typeface="Arial"/>
                <a:sym typeface="Arial"/>
              </a:rPr>
              <a:t>Line Color</a:t>
            </a:r>
            <a:endParaRPr b="1" sz="1100">
              <a:solidFill>
                <a:schemeClr val="lt1"/>
              </a:solidFill>
              <a:latin typeface="Arial"/>
              <a:ea typeface="Arial"/>
              <a:cs typeface="Arial"/>
              <a:sym typeface="Arial"/>
            </a:endParaRPr>
          </a:p>
        </p:txBody>
      </p:sp>
      <p:sp>
        <p:nvSpPr>
          <p:cNvPr id="244" name="Google Shape;244;p50"/>
          <p:cNvSpPr txBox="1"/>
          <p:nvPr/>
        </p:nvSpPr>
        <p:spPr>
          <a:xfrm>
            <a:off x="540922" y="4356328"/>
            <a:ext cx="1674000" cy="2385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245" name="Google Shape;245;p50"/>
          <p:cNvSpPr txBox="1"/>
          <p:nvPr/>
        </p:nvSpPr>
        <p:spPr>
          <a:xfrm>
            <a:off x="540922" y="3337743"/>
            <a:ext cx="2038200" cy="10389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en" sz="2100">
                <a:solidFill>
                  <a:schemeClr val="lt1"/>
                </a:solidFill>
                <a:latin typeface="Arial"/>
                <a:ea typeface="Arial"/>
                <a:cs typeface="Arial"/>
                <a:sym typeface="Arial"/>
              </a:rPr>
              <a:t>FREE </a:t>
            </a:r>
            <a:endParaRPr sz="1100"/>
          </a:p>
          <a:p>
            <a:pPr indent="0" lvl="0" marL="0" marR="0" rtl="0" algn="l">
              <a:spcBef>
                <a:spcPts val="0"/>
              </a:spcBef>
              <a:spcAft>
                <a:spcPts val="0"/>
              </a:spcAft>
              <a:buNone/>
            </a:pPr>
            <a:r>
              <a:rPr b="1" lang="en" sz="2100">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246" name="Shape 246"/>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p5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sp>
        <p:nvSpPr>
          <p:cNvPr id="249" name="Google Shape;249;p5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50" name="Google Shape;25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3.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9.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21" Type="http://schemas.openxmlformats.org/officeDocument/2006/relationships/theme" Target="../theme/theme4.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19" Type="http://schemas.openxmlformats.org/officeDocument/2006/relationships/slideLayout" Target="../slideLayouts/slideLayout48.xml"/><Relationship Id="rId6" Type="http://schemas.openxmlformats.org/officeDocument/2006/relationships/slideLayout" Target="../slideLayouts/slideLayout35.xml"/><Relationship Id="rId18" Type="http://schemas.openxmlformats.org/officeDocument/2006/relationships/slideLayout" Target="../slideLayouts/slideLayout47.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2800"/>
              <a:buFont typeface="Pathway Gothic One"/>
              <a:buNone/>
              <a:defRPr sz="2800">
                <a:solidFill>
                  <a:schemeClr val="accent2"/>
                </a:solidFill>
                <a:latin typeface="Pathway Gothic One"/>
                <a:ea typeface="Pathway Gothic One"/>
                <a:cs typeface="Pathway Gothic One"/>
                <a:sym typeface="Pathway Gothic One"/>
              </a:defRPr>
            </a:lvl1pPr>
            <a:lvl2pPr lvl="1"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2pPr>
            <a:lvl3pPr lvl="2"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3pPr>
            <a:lvl4pPr lvl="3"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4pPr>
            <a:lvl5pPr lvl="4"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5pPr>
            <a:lvl6pPr lvl="5"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6pPr>
            <a:lvl7pPr lvl="6"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7pPr>
            <a:lvl8pPr lvl="7"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8pPr>
            <a:lvl9pPr lvl="8" rtl="0">
              <a:spcBef>
                <a:spcPts val="0"/>
              </a:spcBef>
              <a:spcAft>
                <a:spcPts val="0"/>
              </a:spcAft>
              <a:buClr>
                <a:schemeClr val="accent2"/>
              </a:buClr>
              <a:buSzPts val="2800"/>
              <a:buFont typeface="Anton"/>
              <a:buNone/>
              <a:defRPr sz="2800">
                <a:solidFill>
                  <a:schemeClr val="accent2"/>
                </a:solidFill>
                <a:latin typeface="Anton"/>
                <a:ea typeface="Anton"/>
                <a:cs typeface="Anton"/>
                <a:sym typeface="Anton"/>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2"/>
              </a:buClr>
              <a:buSzPts val="1200"/>
              <a:buFont typeface="Antic"/>
              <a:buChar char="●"/>
              <a:defRPr sz="1200">
                <a:solidFill>
                  <a:schemeClr val="accent2"/>
                </a:solidFill>
                <a:latin typeface="Antic"/>
                <a:ea typeface="Antic"/>
                <a:cs typeface="Antic"/>
                <a:sym typeface="Antic"/>
              </a:defRPr>
            </a:lvl1pPr>
            <a:lvl2pPr indent="-304800" lvl="1" marL="9144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2pPr>
            <a:lvl3pPr indent="-304800" lvl="2" marL="13716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3pPr>
            <a:lvl4pPr indent="-304800" lvl="3" marL="18288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4pPr>
            <a:lvl5pPr indent="-304800" lvl="4" marL="22860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5pPr>
            <a:lvl6pPr indent="-304800" lvl="5" marL="27432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6pPr>
            <a:lvl7pPr indent="-304800" lvl="6" marL="32004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7pPr>
            <a:lvl8pPr indent="-304800" lvl="7" marL="3657600" rtl="0">
              <a:lnSpc>
                <a:spcPct val="115000"/>
              </a:lnSpc>
              <a:spcBef>
                <a:spcPts val="1600"/>
              </a:spcBef>
              <a:spcAft>
                <a:spcPts val="0"/>
              </a:spcAft>
              <a:buClr>
                <a:schemeClr val="accent2"/>
              </a:buClr>
              <a:buSzPts val="1200"/>
              <a:buFont typeface="Antic"/>
              <a:buChar char="○"/>
              <a:defRPr sz="1200">
                <a:solidFill>
                  <a:schemeClr val="accent2"/>
                </a:solidFill>
                <a:latin typeface="Antic"/>
                <a:ea typeface="Antic"/>
                <a:cs typeface="Antic"/>
                <a:sym typeface="Antic"/>
              </a:defRPr>
            </a:lvl8pPr>
            <a:lvl9pPr indent="-304800" lvl="8" marL="4114800" rtl="0">
              <a:lnSpc>
                <a:spcPct val="115000"/>
              </a:lnSpc>
              <a:spcBef>
                <a:spcPts val="1600"/>
              </a:spcBef>
              <a:spcAft>
                <a:spcPts val="1600"/>
              </a:spcAft>
              <a:buClr>
                <a:schemeClr val="accent2"/>
              </a:buClr>
              <a:buSzPts val="1200"/>
              <a:buFont typeface="Antic"/>
              <a:buChar char="■"/>
              <a:defRPr sz="1200">
                <a:solidFill>
                  <a:schemeClr val="accent2"/>
                </a:solidFill>
                <a:latin typeface="Antic"/>
                <a:ea typeface="Antic"/>
                <a:cs typeface="Antic"/>
                <a:sym typeface="Antic"/>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54.png"/><Relationship Id="rId5"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25.png"/><Relationship Id="rId6" Type="http://schemas.openxmlformats.org/officeDocument/2006/relationships/image" Target="../media/image70.png"/><Relationship Id="rId7" Type="http://schemas.openxmlformats.org/officeDocument/2006/relationships/image" Target="../media/image82.png"/><Relationship Id="rId8" Type="http://schemas.openxmlformats.org/officeDocument/2006/relationships/image" Target="../media/image71.png"/></Relationships>
</file>

<file path=ppt/slides/_rels/slide48.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73.png"/><Relationship Id="rId12" Type="http://schemas.openxmlformats.org/officeDocument/2006/relationships/image" Target="../media/image83.png"/><Relationship Id="rId1" Type="http://schemas.openxmlformats.org/officeDocument/2006/relationships/slideLayout" Target="../slideLayouts/slideLayout31.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6.png"/><Relationship Id="rId9" Type="http://schemas.openxmlformats.org/officeDocument/2006/relationships/image" Target="../media/image81.png"/><Relationship Id="rId5" Type="http://schemas.openxmlformats.org/officeDocument/2006/relationships/image" Target="../media/image79.png"/><Relationship Id="rId6" Type="http://schemas.openxmlformats.org/officeDocument/2006/relationships/image" Target="../media/image72.png"/><Relationship Id="rId7" Type="http://schemas.openxmlformats.org/officeDocument/2006/relationships/image" Target="../media/image76.png"/><Relationship Id="rId8"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77.png"/><Relationship Id="rId5" Type="http://schemas.openxmlformats.org/officeDocument/2006/relationships/image" Target="../media/image25.png"/><Relationship Id="rId6" Type="http://schemas.openxmlformats.org/officeDocument/2006/relationships/image" Target="../media/image65.png"/><Relationship Id="rId7"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 Id="rId3" Type="http://schemas.openxmlformats.org/officeDocument/2006/relationships/image" Target="../media/image78.png"/><Relationship Id="rId4" Type="http://schemas.openxmlformats.org/officeDocument/2006/relationships/image" Target="../media/image75.png"/><Relationship Id="rId9" Type="http://schemas.openxmlformats.org/officeDocument/2006/relationships/image" Target="../media/image74.png"/><Relationship Id="rId5" Type="http://schemas.openxmlformats.org/officeDocument/2006/relationships/image" Target="../media/image87.png"/><Relationship Id="rId6" Type="http://schemas.openxmlformats.org/officeDocument/2006/relationships/image" Target="../media/image6.png"/><Relationship Id="rId7" Type="http://schemas.openxmlformats.org/officeDocument/2006/relationships/image" Target="../media/image84.png"/><Relationship Id="rId8"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4" name="Shape 254"/>
        <p:cNvGrpSpPr/>
        <p:nvPr/>
      </p:nvGrpSpPr>
      <p:grpSpPr>
        <a:xfrm>
          <a:off x="0" y="0"/>
          <a:ext cx="0" cy="0"/>
          <a:chOff x="0" y="0"/>
          <a:chExt cx="0" cy="0"/>
        </a:xfrm>
      </p:grpSpPr>
      <p:sp>
        <p:nvSpPr>
          <p:cNvPr id="255" name="Google Shape;255;p53"/>
          <p:cNvSpPr/>
          <p:nvPr/>
        </p:nvSpPr>
        <p:spPr>
          <a:xfrm>
            <a:off x="720000" y="1366800"/>
            <a:ext cx="4123500" cy="2409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3"/>
          <p:cNvSpPr txBox="1"/>
          <p:nvPr>
            <p:ph type="ctrTitle"/>
          </p:nvPr>
        </p:nvSpPr>
        <p:spPr>
          <a:xfrm flipH="1">
            <a:off x="1122300" y="1864194"/>
            <a:ext cx="3449700" cy="134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ANALYTICS I </a:t>
            </a:r>
            <a:r>
              <a:rPr lang="en" sz="4000"/>
              <a:t>PRESENTATION</a:t>
            </a:r>
            <a:endParaRPr sz="4000"/>
          </a:p>
        </p:txBody>
      </p:sp>
      <p:sp>
        <p:nvSpPr>
          <p:cNvPr id="257" name="Google Shape;257;p53"/>
          <p:cNvSpPr txBox="1"/>
          <p:nvPr>
            <p:ph idx="1" type="subTitle"/>
          </p:nvPr>
        </p:nvSpPr>
        <p:spPr>
          <a:xfrm flipH="1">
            <a:off x="720150" y="3097331"/>
            <a:ext cx="4123200" cy="49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Group 7</a:t>
            </a:r>
            <a:endParaRPr sz="1800">
              <a:solidFill>
                <a:srgbClr val="1C1C1C"/>
              </a:solidFill>
            </a:endParaRPr>
          </a:p>
          <a:p>
            <a:pPr indent="0" lvl="0" marL="0" rtl="0" algn="l">
              <a:spcBef>
                <a:spcPts val="0"/>
              </a:spcBef>
              <a:spcAft>
                <a:spcPts val="0"/>
              </a:spcAft>
              <a:buNone/>
            </a:pPr>
            <a:r>
              <a:rPr lang="en"/>
              <a:t> </a:t>
            </a:r>
            <a:endParaRPr/>
          </a:p>
        </p:txBody>
      </p:sp>
      <p:sp>
        <p:nvSpPr>
          <p:cNvPr id="258" name="Google Shape;258;p53"/>
          <p:cNvSpPr/>
          <p:nvPr/>
        </p:nvSpPr>
        <p:spPr>
          <a:xfrm rot="-5400000">
            <a:off x="4281619" y="3179063"/>
            <a:ext cx="236700" cy="1227300"/>
          </a:xfrm>
          <a:prstGeom prst="rect">
            <a:avLst/>
          </a:prstGeom>
          <a:solidFill>
            <a:srgbClr val="8687D1">
              <a:alpha val="49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9" name="Google Shape;259;p53"/>
          <p:cNvSpPr/>
          <p:nvPr/>
        </p:nvSpPr>
        <p:spPr>
          <a:xfrm>
            <a:off x="8023900" y="408500"/>
            <a:ext cx="364500" cy="297600"/>
          </a:xfrm>
          <a:prstGeom prst="rect">
            <a:avLst/>
          </a:prstGeom>
          <a:solidFill>
            <a:srgbClr val="FF9900">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0" name="Google Shape;260;p53"/>
          <p:cNvSpPr/>
          <p:nvPr/>
        </p:nvSpPr>
        <p:spPr>
          <a:xfrm rot="5400000">
            <a:off x="183150" y="2252250"/>
            <a:ext cx="1073700" cy="297600"/>
          </a:xfrm>
          <a:prstGeom prst="rect">
            <a:avLst/>
          </a:prstGeom>
          <a:solidFill>
            <a:srgbClr val="FF9900">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1" name="Google Shape;261;p53"/>
          <p:cNvSpPr txBox="1"/>
          <p:nvPr/>
        </p:nvSpPr>
        <p:spPr>
          <a:xfrm>
            <a:off x="4974025" y="2387150"/>
            <a:ext cx="4053600" cy="1523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Presented by: </a:t>
            </a:r>
            <a:endParaRPr sz="1800">
              <a:solidFill>
                <a:srgbClr val="1C1C1C"/>
              </a:solidFill>
              <a:latin typeface="Antic"/>
              <a:ea typeface="Antic"/>
              <a:cs typeface="Antic"/>
              <a:sym typeface="Antic"/>
            </a:endParaRPr>
          </a:p>
          <a:p>
            <a:pPr indent="0" lvl="0" marL="0" rtl="0" algn="l">
              <a:spcBef>
                <a:spcPts val="0"/>
              </a:spcBef>
              <a:spcAft>
                <a:spcPts val="0"/>
              </a:spcAft>
              <a:buNone/>
            </a:pPr>
            <a:r>
              <a:rPr lang="en" sz="1800">
                <a:solidFill>
                  <a:srgbClr val="1C1C1C"/>
                </a:solidFill>
                <a:latin typeface="Antic"/>
                <a:ea typeface="Antic"/>
                <a:cs typeface="Antic"/>
                <a:sym typeface="Antic"/>
              </a:rPr>
              <a:t>Benedict</a:t>
            </a:r>
            <a:r>
              <a:rPr lang="en" sz="1800">
                <a:solidFill>
                  <a:srgbClr val="1C1C1C"/>
                </a:solidFill>
                <a:latin typeface="Antic"/>
                <a:ea typeface="Antic"/>
                <a:cs typeface="Antic"/>
                <a:sym typeface="Antic"/>
              </a:rPr>
              <a:t> Leong Wei Xin (U1923641A)</a:t>
            </a:r>
            <a:endParaRPr sz="1800">
              <a:solidFill>
                <a:srgbClr val="1C1C1C"/>
              </a:solidFill>
              <a:latin typeface="Antic"/>
              <a:ea typeface="Antic"/>
              <a:cs typeface="Antic"/>
              <a:sym typeface="Antic"/>
            </a:endParaRPr>
          </a:p>
          <a:p>
            <a:pPr indent="0" lvl="0" marL="0" rtl="0" algn="l">
              <a:spcBef>
                <a:spcPts val="0"/>
              </a:spcBef>
              <a:spcAft>
                <a:spcPts val="0"/>
              </a:spcAft>
              <a:buNone/>
            </a:pPr>
            <a:r>
              <a:rPr lang="en" sz="1800">
                <a:solidFill>
                  <a:srgbClr val="1C1C1C"/>
                </a:solidFill>
                <a:latin typeface="Antic"/>
                <a:ea typeface="Antic"/>
                <a:cs typeface="Antic"/>
                <a:sym typeface="Antic"/>
              </a:rPr>
              <a:t>Ho Wei Ling Charmaine (U1911802F)</a:t>
            </a:r>
            <a:endParaRPr sz="1800">
              <a:solidFill>
                <a:srgbClr val="1C1C1C"/>
              </a:solidFill>
              <a:latin typeface="Antic"/>
              <a:ea typeface="Antic"/>
              <a:cs typeface="Antic"/>
              <a:sym typeface="Antic"/>
            </a:endParaRPr>
          </a:p>
          <a:p>
            <a:pPr indent="0" lvl="0" marL="0" rtl="0" algn="l">
              <a:spcBef>
                <a:spcPts val="0"/>
              </a:spcBef>
              <a:spcAft>
                <a:spcPts val="0"/>
              </a:spcAft>
              <a:buNone/>
            </a:pPr>
            <a:r>
              <a:rPr lang="en" sz="1800">
                <a:solidFill>
                  <a:srgbClr val="1C1C1C"/>
                </a:solidFill>
                <a:latin typeface="Antic"/>
                <a:ea typeface="Antic"/>
                <a:cs typeface="Antic"/>
                <a:sym typeface="Antic"/>
              </a:rPr>
              <a:t>Lim Shi Min (U2010855H) </a:t>
            </a:r>
            <a:endParaRPr sz="1800">
              <a:solidFill>
                <a:srgbClr val="1C1C1C"/>
              </a:solidFill>
              <a:latin typeface="Antic"/>
              <a:ea typeface="Antic"/>
              <a:cs typeface="Antic"/>
              <a:sym typeface="Antic"/>
            </a:endParaRPr>
          </a:p>
          <a:p>
            <a:pPr indent="0" lvl="0" marL="0" rtl="0" algn="l">
              <a:spcBef>
                <a:spcPts val="0"/>
              </a:spcBef>
              <a:spcAft>
                <a:spcPts val="0"/>
              </a:spcAft>
              <a:buNone/>
            </a:pPr>
            <a:r>
              <a:rPr lang="en" sz="1800">
                <a:solidFill>
                  <a:srgbClr val="1C1C1C"/>
                </a:solidFill>
                <a:latin typeface="Antic"/>
                <a:ea typeface="Antic"/>
                <a:cs typeface="Antic"/>
                <a:sym typeface="Antic"/>
              </a:rPr>
              <a:t>Tan Kiang Hwee Jeremy (U2021940D)</a:t>
            </a:r>
            <a:endParaRPr sz="1800">
              <a:solidFill>
                <a:srgbClr val="1C1C1C"/>
              </a:solidFill>
              <a:latin typeface="Antic"/>
              <a:ea typeface="Antic"/>
              <a:cs typeface="Antic"/>
              <a:sym typeface="Antic"/>
            </a:endParaRPr>
          </a:p>
        </p:txBody>
      </p:sp>
      <p:pic>
        <p:nvPicPr>
          <p:cNvPr id="262" name="Google Shape;262;p53"/>
          <p:cNvPicPr preferRelativeResize="0"/>
          <p:nvPr/>
        </p:nvPicPr>
        <p:blipFill>
          <a:blip r:embed="rId3">
            <a:alphaModFix/>
          </a:blip>
          <a:stretch>
            <a:fillRect/>
          </a:stretch>
        </p:blipFill>
        <p:spPr>
          <a:xfrm>
            <a:off x="4785275" y="482150"/>
            <a:ext cx="3810000" cy="1905000"/>
          </a:xfrm>
          <a:prstGeom prst="rect">
            <a:avLst/>
          </a:prstGeom>
          <a:noFill/>
          <a:ln>
            <a:noFill/>
          </a:ln>
        </p:spPr>
      </p:pic>
      <p:sp>
        <p:nvSpPr>
          <p:cNvPr id="263" name="Google Shape;263;p53"/>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2"/>
          <p:cNvPicPr preferRelativeResize="0"/>
          <p:nvPr/>
        </p:nvPicPr>
        <p:blipFill>
          <a:blip r:embed="rId3">
            <a:alphaModFix/>
          </a:blip>
          <a:stretch>
            <a:fillRect/>
          </a:stretch>
        </p:blipFill>
        <p:spPr>
          <a:xfrm>
            <a:off x="631262" y="2093120"/>
            <a:ext cx="1099350" cy="1307480"/>
          </a:xfrm>
          <a:prstGeom prst="rect">
            <a:avLst/>
          </a:prstGeom>
          <a:noFill/>
          <a:ln>
            <a:noFill/>
          </a:ln>
        </p:spPr>
      </p:pic>
      <p:sp>
        <p:nvSpPr>
          <p:cNvPr id="413" name="Google Shape;413;p62"/>
          <p:cNvSpPr txBox="1"/>
          <p:nvPr/>
        </p:nvSpPr>
        <p:spPr>
          <a:xfrm>
            <a:off x="2978550" y="554850"/>
            <a:ext cx="3263400" cy="620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BUSINESS PROBLEM</a:t>
            </a:r>
            <a:endParaRPr sz="2600">
              <a:solidFill>
                <a:srgbClr val="8687D1"/>
              </a:solidFill>
              <a:latin typeface="Pathway Gothic One"/>
              <a:ea typeface="Pathway Gothic One"/>
              <a:cs typeface="Pathway Gothic One"/>
              <a:sym typeface="Pathway Gothic One"/>
            </a:endParaRPr>
          </a:p>
        </p:txBody>
      </p:sp>
      <p:sp>
        <p:nvSpPr>
          <p:cNvPr id="414" name="Google Shape;414;p62"/>
          <p:cNvSpPr/>
          <p:nvPr/>
        </p:nvSpPr>
        <p:spPr>
          <a:xfrm>
            <a:off x="1498595" y="4728300"/>
            <a:ext cx="23100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1</a:t>
            </a:r>
            <a:endParaRPr sz="1100">
              <a:latin typeface="Antic"/>
              <a:ea typeface="Antic"/>
              <a:cs typeface="Antic"/>
              <a:sym typeface="Antic"/>
            </a:endParaRPr>
          </a:p>
        </p:txBody>
      </p:sp>
      <p:sp>
        <p:nvSpPr>
          <p:cNvPr id="415" name="Google Shape;415;p62"/>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416" name="Google Shape;416;p62"/>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417" name="Google Shape;417;p62"/>
          <p:cNvSpPr/>
          <p:nvPr/>
        </p:nvSpPr>
        <p:spPr>
          <a:xfrm>
            <a:off x="-75" y="4728300"/>
            <a:ext cx="18948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418" name="Google Shape;418;p62"/>
          <p:cNvSpPr/>
          <p:nvPr/>
        </p:nvSpPr>
        <p:spPr>
          <a:xfrm>
            <a:off x="1301380" y="4728300"/>
            <a:ext cx="16776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419" name="Google Shape;419;p62"/>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420" name="Google Shape;420;p62"/>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421" name="Google Shape;421;p62"/>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422" name="Google Shape;422;p62"/>
          <p:cNvSpPr txBox="1"/>
          <p:nvPr/>
        </p:nvSpPr>
        <p:spPr>
          <a:xfrm>
            <a:off x="1502326" y="2352593"/>
            <a:ext cx="3263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tic"/>
              <a:buChar char="❏"/>
            </a:pPr>
            <a:r>
              <a:rPr lang="en">
                <a:latin typeface="Antic"/>
                <a:ea typeface="Antic"/>
                <a:cs typeface="Antic"/>
                <a:sym typeface="Antic"/>
              </a:rPr>
              <a:t>Non-profit organisations have limited resources to distribute </a:t>
            </a:r>
            <a:endParaRPr>
              <a:latin typeface="Antic"/>
              <a:ea typeface="Antic"/>
              <a:cs typeface="Antic"/>
              <a:sym typeface="Antic"/>
            </a:endParaRPr>
          </a:p>
        </p:txBody>
      </p:sp>
      <p:sp>
        <p:nvSpPr>
          <p:cNvPr id="423" name="Google Shape;423;p62"/>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pic>
        <p:nvPicPr>
          <p:cNvPr id="424" name="Google Shape;424;p62"/>
          <p:cNvPicPr preferRelativeResize="0"/>
          <p:nvPr/>
        </p:nvPicPr>
        <p:blipFill>
          <a:blip r:embed="rId4">
            <a:alphaModFix/>
          </a:blip>
          <a:stretch>
            <a:fillRect/>
          </a:stretch>
        </p:blipFill>
        <p:spPr>
          <a:xfrm>
            <a:off x="4815788" y="2211413"/>
            <a:ext cx="897925" cy="897925"/>
          </a:xfrm>
          <a:prstGeom prst="rect">
            <a:avLst/>
          </a:prstGeom>
          <a:noFill/>
          <a:ln>
            <a:noFill/>
          </a:ln>
        </p:spPr>
      </p:pic>
      <p:sp>
        <p:nvSpPr>
          <p:cNvPr id="425" name="Google Shape;425;p62"/>
          <p:cNvSpPr txBox="1"/>
          <p:nvPr/>
        </p:nvSpPr>
        <p:spPr>
          <a:xfrm>
            <a:off x="5789938" y="2008088"/>
            <a:ext cx="3046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tic"/>
                <a:ea typeface="Antic"/>
                <a:cs typeface="Antic"/>
                <a:sym typeface="Antic"/>
              </a:rPr>
              <a:t>Traditional demographic census</a:t>
            </a:r>
            <a:endParaRPr>
              <a:latin typeface="Antic"/>
              <a:ea typeface="Antic"/>
              <a:cs typeface="Antic"/>
              <a:sym typeface="Antic"/>
            </a:endParaRPr>
          </a:p>
          <a:p>
            <a:pPr indent="0" lvl="0" marL="0" rtl="0" algn="l">
              <a:spcBef>
                <a:spcPts val="0"/>
              </a:spcBef>
              <a:spcAft>
                <a:spcPts val="0"/>
              </a:spcAft>
              <a:buNone/>
            </a:pPr>
            <a:r>
              <a:t/>
            </a:r>
            <a:endParaRPr>
              <a:latin typeface="Antic"/>
              <a:ea typeface="Antic"/>
              <a:cs typeface="Antic"/>
              <a:sym typeface="Antic"/>
            </a:endParaRPr>
          </a:p>
          <a:p>
            <a:pPr indent="-317500" lvl="0" marL="457200" rtl="0" algn="l">
              <a:spcBef>
                <a:spcPts val="0"/>
              </a:spcBef>
              <a:spcAft>
                <a:spcPts val="0"/>
              </a:spcAft>
              <a:buSzPts val="1400"/>
              <a:buFont typeface="Antic"/>
              <a:buChar char="❏"/>
            </a:pPr>
            <a:r>
              <a:rPr lang="en">
                <a:latin typeface="Antic"/>
                <a:ea typeface="Antic"/>
                <a:cs typeface="Antic"/>
                <a:sym typeface="Antic"/>
              </a:rPr>
              <a:t>Some countries may not provide accurate data</a:t>
            </a:r>
            <a:endParaRPr>
              <a:latin typeface="Antic"/>
              <a:ea typeface="Antic"/>
              <a:cs typeface="Antic"/>
              <a:sym typeface="Antic"/>
            </a:endParaRPr>
          </a:p>
          <a:p>
            <a:pPr indent="-317500" lvl="0" marL="457200" rtl="0" algn="l">
              <a:spcBef>
                <a:spcPts val="0"/>
              </a:spcBef>
              <a:spcAft>
                <a:spcPts val="0"/>
              </a:spcAft>
              <a:buSzPts val="1400"/>
              <a:buFont typeface="Antic"/>
              <a:buChar char="❏"/>
            </a:pPr>
            <a:r>
              <a:rPr lang="en">
                <a:latin typeface="Antic"/>
                <a:ea typeface="Antic"/>
                <a:cs typeface="Antic"/>
                <a:sym typeface="Antic"/>
              </a:rPr>
              <a:t>Data is updated every few years or even in decades</a:t>
            </a:r>
            <a:endParaRPr>
              <a:latin typeface="Antic"/>
              <a:ea typeface="Antic"/>
              <a:cs typeface="Antic"/>
              <a:sym typeface="Antic"/>
            </a:endParaRPr>
          </a:p>
        </p:txBody>
      </p:sp>
      <p:sp>
        <p:nvSpPr>
          <p:cNvPr id="426" name="Google Shape;426;p62"/>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3"/>
          <p:cNvSpPr txBox="1"/>
          <p:nvPr/>
        </p:nvSpPr>
        <p:spPr>
          <a:xfrm>
            <a:off x="2818950" y="572125"/>
            <a:ext cx="3582600" cy="620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OPPORTUNITY FOR EIU</a:t>
            </a:r>
            <a:endParaRPr sz="2600">
              <a:solidFill>
                <a:srgbClr val="8687D1"/>
              </a:solidFill>
              <a:latin typeface="Pathway Gothic One"/>
              <a:ea typeface="Pathway Gothic One"/>
              <a:cs typeface="Pathway Gothic One"/>
              <a:sym typeface="Pathway Gothic One"/>
            </a:endParaRPr>
          </a:p>
        </p:txBody>
      </p:sp>
      <p:sp>
        <p:nvSpPr>
          <p:cNvPr id="432" name="Google Shape;432;p63"/>
          <p:cNvSpPr/>
          <p:nvPr/>
        </p:nvSpPr>
        <p:spPr>
          <a:xfrm>
            <a:off x="1498595" y="4728300"/>
            <a:ext cx="23100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1</a:t>
            </a:r>
            <a:endParaRPr sz="1100">
              <a:latin typeface="Antic"/>
              <a:ea typeface="Antic"/>
              <a:cs typeface="Antic"/>
              <a:sym typeface="Antic"/>
            </a:endParaRPr>
          </a:p>
        </p:txBody>
      </p:sp>
      <p:sp>
        <p:nvSpPr>
          <p:cNvPr id="433" name="Google Shape;433;p63"/>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434" name="Google Shape;434;p63"/>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435" name="Google Shape;435;p63"/>
          <p:cNvSpPr/>
          <p:nvPr/>
        </p:nvSpPr>
        <p:spPr>
          <a:xfrm>
            <a:off x="-75" y="4728300"/>
            <a:ext cx="18948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436" name="Google Shape;436;p63"/>
          <p:cNvSpPr/>
          <p:nvPr/>
        </p:nvSpPr>
        <p:spPr>
          <a:xfrm>
            <a:off x="1301380" y="4728300"/>
            <a:ext cx="16776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437" name="Google Shape;437;p63"/>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438" name="Google Shape;438;p63"/>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439" name="Google Shape;439;p63"/>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440" name="Google Shape;440;p63"/>
          <p:cNvPicPr preferRelativeResize="0"/>
          <p:nvPr/>
        </p:nvPicPr>
        <p:blipFill>
          <a:blip r:embed="rId3">
            <a:alphaModFix/>
          </a:blip>
          <a:stretch>
            <a:fillRect/>
          </a:stretch>
        </p:blipFill>
        <p:spPr>
          <a:xfrm>
            <a:off x="1140906" y="2071073"/>
            <a:ext cx="1427544" cy="1345875"/>
          </a:xfrm>
          <a:prstGeom prst="rect">
            <a:avLst/>
          </a:prstGeom>
          <a:noFill/>
          <a:ln>
            <a:noFill/>
          </a:ln>
        </p:spPr>
      </p:pic>
      <p:pic>
        <p:nvPicPr>
          <p:cNvPr id="441" name="Google Shape;441;p63"/>
          <p:cNvPicPr preferRelativeResize="0"/>
          <p:nvPr/>
        </p:nvPicPr>
        <p:blipFill>
          <a:blip r:embed="rId4">
            <a:alphaModFix/>
          </a:blip>
          <a:stretch>
            <a:fillRect/>
          </a:stretch>
        </p:blipFill>
        <p:spPr>
          <a:xfrm>
            <a:off x="626825" y="2813085"/>
            <a:ext cx="556383" cy="524553"/>
          </a:xfrm>
          <a:prstGeom prst="rect">
            <a:avLst/>
          </a:prstGeom>
          <a:noFill/>
          <a:ln>
            <a:noFill/>
          </a:ln>
        </p:spPr>
      </p:pic>
      <p:sp>
        <p:nvSpPr>
          <p:cNvPr id="442" name="Google Shape;442;p63"/>
          <p:cNvSpPr txBox="1"/>
          <p:nvPr/>
        </p:nvSpPr>
        <p:spPr>
          <a:xfrm>
            <a:off x="2820875" y="2328363"/>
            <a:ext cx="310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tic"/>
                <a:ea typeface="Antic"/>
                <a:cs typeface="Antic"/>
                <a:sym typeface="Antic"/>
              </a:rPr>
              <a:t>EIU can tap into this new market </a:t>
            </a:r>
            <a:r>
              <a:rPr lang="en">
                <a:solidFill>
                  <a:schemeClr val="dk1"/>
                </a:solidFill>
                <a:latin typeface="Antic"/>
                <a:ea typeface="Antic"/>
                <a:cs typeface="Antic"/>
                <a:sym typeface="Antic"/>
              </a:rPr>
              <a:t>by providing a ranking of countries based on their health environment</a:t>
            </a:r>
            <a:endParaRPr>
              <a:solidFill>
                <a:schemeClr val="dk1"/>
              </a:solidFill>
              <a:latin typeface="Antic"/>
              <a:ea typeface="Antic"/>
              <a:cs typeface="Antic"/>
              <a:sym typeface="Antic"/>
            </a:endParaRPr>
          </a:p>
        </p:txBody>
      </p:sp>
      <p:sp>
        <p:nvSpPr>
          <p:cNvPr id="443" name="Google Shape;443;p63"/>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pic>
        <p:nvPicPr>
          <p:cNvPr id="444" name="Google Shape;444;p63"/>
          <p:cNvPicPr preferRelativeResize="0"/>
          <p:nvPr/>
        </p:nvPicPr>
        <p:blipFill>
          <a:blip r:embed="rId5">
            <a:alphaModFix/>
          </a:blip>
          <a:stretch>
            <a:fillRect/>
          </a:stretch>
        </p:blipFill>
        <p:spPr>
          <a:xfrm>
            <a:off x="6718025" y="1645987"/>
            <a:ext cx="2425976" cy="2196067"/>
          </a:xfrm>
          <a:prstGeom prst="rect">
            <a:avLst/>
          </a:prstGeom>
          <a:noFill/>
          <a:ln>
            <a:noFill/>
          </a:ln>
        </p:spPr>
      </p:pic>
      <p:pic>
        <p:nvPicPr>
          <p:cNvPr id="445" name="Google Shape;445;p63"/>
          <p:cNvPicPr preferRelativeResize="0"/>
          <p:nvPr/>
        </p:nvPicPr>
        <p:blipFill>
          <a:blip r:embed="rId6">
            <a:alphaModFix/>
          </a:blip>
          <a:stretch>
            <a:fillRect/>
          </a:stretch>
        </p:blipFill>
        <p:spPr>
          <a:xfrm>
            <a:off x="5791517" y="2571750"/>
            <a:ext cx="843060" cy="415200"/>
          </a:xfrm>
          <a:prstGeom prst="rect">
            <a:avLst/>
          </a:prstGeom>
          <a:noFill/>
          <a:ln>
            <a:noFill/>
          </a:ln>
        </p:spPr>
      </p:pic>
      <p:sp>
        <p:nvSpPr>
          <p:cNvPr id="446" name="Google Shape;446;p63"/>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4"/>
          <p:cNvSpPr/>
          <p:nvPr/>
        </p:nvSpPr>
        <p:spPr>
          <a:xfrm>
            <a:off x="5275034" y="1558508"/>
            <a:ext cx="303600" cy="2026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 name="Google Shape;453;p64"/>
          <p:cNvSpPr txBox="1"/>
          <p:nvPr/>
        </p:nvSpPr>
        <p:spPr>
          <a:xfrm>
            <a:off x="5829400" y="1915500"/>
            <a:ext cx="2405100" cy="1312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PROPOSED APPROACH</a:t>
            </a:r>
            <a:endParaRPr sz="41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p:txBody>
      </p:sp>
      <p:pic>
        <p:nvPicPr>
          <p:cNvPr id="454" name="Google Shape;454;p64"/>
          <p:cNvPicPr preferRelativeResize="0"/>
          <p:nvPr/>
        </p:nvPicPr>
        <p:blipFill rotWithShape="1">
          <a:blip r:embed="rId3">
            <a:alphaModFix/>
          </a:blip>
          <a:srcRect b="1257" l="0" r="0" t="1286"/>
          <a:stretch/>
        </p:blipFill>
        <p:spPr>
          <a:xfrm>
            <a:off x="909500" y="974626"/>
            <a:ext cx="4365525" cy="3194250"/>
          </a:xfrm>
          <a:prstGeom prst="rect">
            <a:avLst/>
          </a:prstGeom>
          <a:noFill/>
          <a:ln>
            <a:noFill/>
          </a:ln>
        </p:spPr>
      </p:pic>
      <p:sp>
        <p:nvSpPr>
          <p:cNvPr id="455" name="Google Shape;455;p64"/>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5"/>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461" name="Google Shape;461;p65"/>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462" name="Google Shape;462;p65"/>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463" name="Google Shape;463;p65"/>
          <p:cNvSpPr/>
          <p:nvPr/>
        </p:nvSpPr>
        <p:spPr>
          <a:xfrm>
            <a:off x="2778907" y="4728300"/>
            <a:ext cx="17526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464" name="Google Shape;464;p65"/>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465" name="Google Shape;465;p65"/>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466" name="Google Shape;466;p65"/>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467" name="Google Shape;467;p65"/>
          <p:cNvPicPr preferRelativeResize="0"/>
          <p:nvPr/>
        </p:nvPicPr>
        <p:blipFill>
          <a:blip r:embed="rId3">
            <a:alphaModFix/>
          </a:blip>
          <a:stretch>
            <a:fillRect/>
          </a:stretch>
        </p:blipFill>
        <p:spPr>
          <a:xfrm>
            <a:off x="3933186" y="1939639"/>
            <a:ext cx="1932000" cy="951511"/>
          </a:xfrm>
          <a:prstGeom prst="rect">
            <a:avLst/>
          </a:prstGeom>
          <a:noFill/>
          <a:ln>
            <a:noFill/>
          </a:ln>
        </p:spPr>
      </p:pic>
      <p:pic>
        <p:nvPicPr>
          <p:cNvPr id="468" name="Google Shape;468;p65"/>
          <p:cNvPicPr preferRelativeResize="0"/>
          <p:nvPr/>
        </p:nvPicPr>
        <p:blipFill rotWithShape="1">
          <a:blip r:embed="rId4">
            <a:alphaModFix/>
          </a:blip>
          <a:srcRect b="6972" l="7834" r="6913" t="6409"/>
          <a:stretch/>
        </p:blipFill>
        <p:spPr>
          <a:xfrm>
            <a:off x="6109003" y="1379350"/>
            <a:ext cx="1633350" cy="1659425"/>
          </a:xfrm>
          <a:prstGeom prst="rect">
            <a:avLst/>
          </a:prstGeom>
          <a:noFill/>
          <a:ln>
            <a:noFill/>
          </a:ln>
        </p:spPr>
      </p:pic>
      <p:sp>
        <p:nvSpPr>
          <p:cNvPr id="469" name="Google Shape;469;p65"/>
          <p:cNvSpPr txBox="1"/>
          <p:nvPr/>
        </p:nvSpPr>
        <p:spPr>
          <a:xfrm>
            <a:off x="1616687" y="3278463"/>
            <a:ext cx="15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tic"/>
                <a:ea typeface="Antic"/>
                <a:cs typeface="Antic"/>
                <a:sym typeface="Antic"/>
              </a:rPr>
              <a:t>Machine Learning</a:t>
            </a:r>
            <a:endParaRPr>
              <a:latin typeface="Antic"/>
              <a:ea typeface="Antic"/>
              <a:cs typeface="Antic"/>
              <a:sym typeface="Antic"/>
            </a:endParaRPr>
          </a:p>
        </p:txBody>
      </p:sp>
      <p:sp>
        <p:nvSpPr>
          <p:cNvPr id="470" name="Google Shape;470;p65"/>
          <p:cNvSpPr txBox="1"/>
          <p:nvPr/>
        </p:nvSpPr>
        <p:spPr>
          <a:xfrm>
            <a:off x="6022975" y="2932850"/>
            <a:ext cx="180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tic"/>
                <a:ea typeface="Antic"/>
                <a:cs typeface="Antic"/>
                <a:sym typeface="Antic"/>
              </a:rPr>
              <a:t>Health Information Resource Allocation (H.I.R.A) Score</a:t>
            </a:r>
            <a:endParaRPr>
              <a:latin typeface="Antic"/>
              <a:ea typeface="Antic"/>
              <a:cs typeface="Antic"/>
              <a:sym typeface="Antic"/>
            </a:endParaRPr>
          </a:p>
        </p:txBody>
      </p:sp>
      <p:pic>
        <p:nvPicPr>
          <p:cNvPr id="471" name="Google Shape;471;p65"/>
          <p:cNvPicPr preferRelativeResize="0"/>
          <p:nvPr/>
        </p:nvPicPr>
        <p:blipFill>
          <a:blip r:embed="rId5">
            <a:alphaModFix/>
          </a:blip>
          <a:stretch>
            <a:fillRect/>
          </a:stretch>
        </p:blipFill>
        <p:spPr>
          <a:xfrm>
            <a:off x="1020052" y="1494448"/>
            <a:ext cx="2772152" cy="1784025"/>
          </a:xfrm>
          <a:prstGeom prst="rect">
            <a:avLst/>
          </a:prstGeom>
          <a:noFill/>
          <a:ln>
            <a:noFill/>
          </a:ln>
        </p:spPr>
      </p:pic>
      <p:sp>
        <p:nvSpPr>
          <p:cNvPr id="472" name="Google Shape;472;p65"/>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6"/>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478" name="Google Shape;478;p66"/>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479" name="Google Shape;479;p66"/>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480" name="Google Shape;480;p66"/>
          <p:cNvSpPr/>
          <p:nvPr/>
        </p:nvSpPr>
        <p:spPr>
          <a:xfrm>
            <a:off x="2778907" y="4728300"/>
            <a:ext cx="17526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481" name="Google Shape;481;p66"/>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482" name="Google Shape;482;p66"/>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483" name="Google Shape;483;p66"/>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484" name="Google Shape;484;p66"/>
          <p:cNvSpPr txBox="1"/>
          <p:nvPr/>
        </p:nvSpPr>
        <p:spPr>
          <a:xfrm>
            <a:off x="2500750" y="1833000"/>
            <a:ext cx="2628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tic"/>
              <a:buChar char="❏"/>
            </a:pPr>
            <a:r>
              <a:rPr lang="en">
                <a:latin typeface="Antic"/>
                <a:ea typeface="Antic"/>
                <a:cs typeface="Antic"/>
                <a:sym typeface="Antic"/>
              </a:rPr>
              <a:t>Annual GDP Growth</a:t>
            </a:r>
            <a:endParaRPr>
              <a:latin typeface="Antic"/>
              <a:ea typeface="Antic"/>
              <a:cs typeface="Antic"/>
              <a:sym typeface="Antic"/>
            </a:endParaRPr>
          </a:p>
          <a:p>
            <a:pPr indent="-317500" lvl="0" marL="457200" rtl="0" algn="l">
              <a:spcBef>
                <a:spcPts val="0"/>
              </a:spcBef>
              <a:spcAft>
                <a:spcPts val="0"/>
              </a:spcAft>
              <a:buSzPts val="1400"/>
              <a:buFont typeface="Antic"/>
              <a:buChar char="❏"/>
            </a:pPr>
            <a:r>
              <a:rPr lang="en">
                <a:solidFill>
                  <a:schemeClr val="dk1"/>
                </a:solidFill>
                <a:latin typeface="Antic"/>
                <a:ea typeface="Antic"/>
                <a:cs typeface="Antic"/>
                <a:sym typeface="Antic"/>
              </a:rPr>
              <a:t>Annual PM2.5 Exposure</a:t>
            </a:r>
            <a:endParaRPr>
              <a:solidFill>
                <a:schemeClr val="dk1"/>
              </a:solidFill>
              <a:latin typeface="Antic"/>
              <a:ea typeface="Antic"/>
              <a:cs typeface="Antic"/>
              <a:sym typeface="Antic"/>
            </a:endParaRPr>
          </a:p>
          <a:p>
            <a:pPr indent="-317500" lvl="0" marL="457200" rtl="0" algn="l">
              <a:spcBef>
                <a:spcPts val="0"/>
              </a:spcBef>
              <a:spcAft>
                <a:spcPts val="0"/>
              </a:spcAft>
              <a:buSzPts val="1400"/>
              <a:buFont typeface="Antic"/>
              <a:buChar char="❏"/>
            </a:pPr>
            <a:r>
              <a:rPr lang="en">
                <a:solidFill>
                  <a:schemeClr val="dk1"/>
                </a:solidFill>
                <a:latin typeface="Antic"/>
                <a:ea typeface="Antic"/>
                <a:cs typeface="Antic"/>
                <a:sym typeface="Antic"/>
              </a:rPr>
              <a:t>DPT Immunisation and </a:t>
            </a:r>
            <a:endParaRPr>
              <a:solidFill>
                <a:schemeClr val="dk1"/>
              </a:solidFill>
              <a:latin typeface="Antic"/>
              <a:ea typeface="Antic"/>
              <a:cs typeface="Antic"/>
              <a:sym typeface="Antic"/>
            </a:endParaRPr>
          </a:p>
          <a:p>
            <a:pPr indent="-317500" lvl="0" marL="457200" rtl="0" algn="l">
              <a:spcBef>
                <a:spcPts val="0"/>
              </a:spcBef>
              <a:spcAft>
                <a:spcPts val="0"/>
              </a:spcAft>
              <a:buSzPts val="1400"/>
              <a:buFont typeface="Antic"/>
              <a:buChar char="❏"/>
            </a:pPr>
            <a:r>
              <a:rPr lang="en">
                <a:solidFill>
                  <a:schemeClr val="dk1"/>
                </a:solidFill>
                <a:latin typeface="Antic"/>
                <a:ea typeface="Antic"/>
                <a:cs typeface="Antic"/>
                <a:sym typeface="Antic"/>
              </a:rPr>
              <a:t>Measles Immunisation</a:t>
            </a:r>
            <a:endParaRPr>
              <a:solidFill>
                <a:schemeClr val="dk1"/>
              </a:solidFill>
              <a:latin typeface="Antic"/>
              <a:ea typeface="Antic"/>
              <a:cs typeface="Antic"/>
              <a:sym typeface="Antic"/>
            </a:endParaRPr>
          </a:p>
          <a:p>
            <a:pPr indent="-317500" lvl="0" marL="457200" rtl="0" algn="l">
              <a:spcBef>
                <a:spcPts val="0"/>
              </a:spcBef>
              <a:spcAft>
                <a:spcPts val="0"/>
              </a:spcAft>
              <a:buSzPts val="1400"/>
              <a:buFont typeface="Antic"/>
              <a:buChar char="❏"/>
            </a:pPr>
            <a:r>
              <a:rPr lang="en">
                <a:solidFill>
                  <a:schemeClr val="dk1"/>
                </a:solidFill>
                <a:latin typeface="Antic"/>
                <a:ea typeface="Antic"/>
                <a:cs typeface="Antic"/>
                <a:sym typeface="Antic"/>
              </a:rPr>
              <a:t>Gini Coefficient</a:t>
            </a:r>
            <a:endParaRPr>
              <a:solidFill>
                <a:schemeClr val="dk1"/>
              </a:solidFill>
              <a:latin typeface="Antic"/>
              <a:ea typeface="Antic"/>
              <a:cs typeface="Antic"/>
              <a:sym typeface="Antic"/>
            </a:endParaRPr>
          </a:p>
          <a:p>
            <a:pPr indent="-317500" lvl="0" marL="457200" rtl="0" algn="l">
              <a:spcBef>
                <a:spcPts val="0"/>
              </a:spcBef>
              <a:spcAft>
                <a:spcPts val="0"/>
              </a:spcAft>
              <a:buSzPts val="1400"/>
              <a:buFont typeface="Antic"/>
              <a:buChar char="❏"/>
            </a:pPr>
            <a:r>
              <a:rPr lang="en">
                <a:solidFill>
                  <a:schemeClr val="dk1"/>
                </a:solidFill>
                <a:latin typeface="Antic"/>
                <a:ea typeface="Antic"/>
                <a:cs typeface="Antic"/>
                <a:sym typeface="Antic"/>
              </a:rPr>
              <a:t>Neonatal Mortality Rate</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Gender Gap</a:t>
            </a:r>
            <a:endParaRPr>
              <a:solidFill>
                <a:schemeClr val="dk1"/>
              </a:solidFill>
              <a:latin typeface="Antic"/>
              <a:ea typeface="Antic"/>
              <a:cs typeface="Antic"/>
              <a:sym typeface="Antic"/>
            </a:endParaRPr>
          </a:p>
        </p:txBody>
      </p:sp>
      <p:sp>
        <p:nvSpPr>
          <p:cNvPr id="485" name="Google Shape;485;p6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a:p>
        </p:txBody>
      </p:sp>
      <p:sp>
        <p:nvSpPr>
          <p:cNvPr id="486" name="Google Shape;486;p66"/>
          <p:cNvSpPr txBox="1"/>
          <p:nvPr/>
        </p:nvSpPr>
        <p:spPr>
          <a:xfrm>
            <a:off x="3011700" y="593000"/>
            <a:ext cx="31206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INDICATORS</a:t>
            </a:r>
            <a:endParaRPr sz="4100">
              <a:solidFill>
                <a:srgbClr val="8687D1"/>
              </a:solidFill>
              <a:latin typeface="Pathway Gothic One"/>
              <a:ea typeface="Pathway Gothic One"/>
              <a:cs typeface="Pathway Gothic One"/>
              <a:sym typeface="Pathway Gothic One"/>
            </a:endParaRPr>
          </a:p>
        </p:txBody>
      </p:sp>
      <p:pic>
        <p:nvPicPr>
          <p:cNvPr id="487" name="Google Shape;487;p66"/>
          <p:cNvPicPr preferRelativeResize="0"/>
          <p:nvPr/>
        </p:nvPicPr>
        <p:blipFill>
          <a:blip r:embed="rId3">
            <a:alphaModFix/>
          </a:blip>
          <a:stretch>
            <a:fillRect/>
          </a:stretch>
        </p:blipFill>
        <p:spPr>
          <a:xfrm>
            <a:off x="475825" y="1623700"/>
            <a:ext cx="2048350" cy="2048350"/>
          </a:xfrm>
          <a:prstGeom prst="rect">
            <a:avLst/>
          </a:prstGeom>
          <a:noFill/>
          <a:ln>
            <a:noFill/>
          </a:ln>
        </p:spPr>
      </p:pic>
      <p:sp>
        <p:nvSpPr>
          <p:cNvPr id="488" name="Google Shape;488;p66"/>
          <p:cNvSpPr txBox="1"/>
          <p:nvPr/>
        </p:nvSpPr>
        <p:spPr>
          <a:xfrm>
            <a:off x="5129350" y="1833000"/>
            <a:ext cx="3374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Population Living in Slums</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Prevalence of Undernourishment</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Cause of death, by communicable diseases and maternal, prenatal and nutrition conditions</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Political Stability</a:t>
            </a:r>
            <a:endParaRPr>
              <a:solidFill>
                <a:schemeClr val="dk1"/>
              </a:solidFill>
              <a:latin typeface="Antic"/>
              <a:ea typeface="Antic"/>
              <a:cs typeface="Antic"/>
              <a:sym typeface="Antic"/>
            </a:endParaRPr>
          </a:p>
          <a:p>
            <a:pPr indent="0" lvl="0" marL="0" rtl="0" algn="l">
              <a:spcBef>
                <a:spcPts val="0"/>
              </a:spcBef>
              <a:spcAft>
                <a:spcPts val="0"/>
              </a:spcAft>
              <a:buNone/>
            </a:pPr>
            <a:r>
              <a:t/>
            </a:r>
            <a:endParaRPr/>
          </a:p>
        </p:txBody>
      </p:sp>
      <p:sp>
        <p:nvSpPr>
          <p:cNvPr id="489" name="Google Shape;489;p66"/>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nvSpPr>
        <p:spPr>
          <a:xfrm>
            <a:off x="2004325" y="3378216"/>
            <a:ext cx="1907100" cy="569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a:solidFill>
                  <a:schemeClr val="dk1"/>
                </a:solidFill>
                <a:latin typeface="Antic"/>
                <a:ea typeface="Antic"/>
                <a:cs typeface="Antic"/>
                <a:sym typeface="Antic"/>
              </a:rPr>
              <a:t>Linear Regression	</a:t>
            </a:r>
            <a:endParaRPr/>
          </a:p>
        </p:txBody>
      </p:sp>
      <p:sp>
        <p:nvSpPr>
          <p:cNvPr id="495" name="Google Shape;495;p67"/>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 MACHINE LEARNING MODELS</a:t>
            </a:r>
            <a:endParaRPr sz="2600">
              <a:solidFill>
                <a:srgbClr val="8687D1"/>
              </a:solidFill>
              <a:latin typeface="Pathway Gothic One"/>
              <a:ea typeface="Pathway Gothic One"/>
              <a:cs typeface="Pathway Gothic One"/>
              <a:sym typeface="Pathway Gothic One"/>
            </a:endParaRPr>
          </a:p>
        </p:txBody>
      </p:sp>
      <p:sp>
        <p:nvSpPr>
          <p:cNvPr id="496" name="Google Shape;496;p67"/>
          <p:cNvSpPr txBox="1"/>
          <p:nvPr/>
        </p:nvSpPr>
        <p:spPr>
          <a:xfrm>
            <a:off x="4571911" y="3378233"/>
            <a:ext cx="2722800" cy="569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a:solidFill>
                  <a:schemeClr val="dk1"/>
                </a:solidFill>
                <a:latin typeface="Antic"/>
                <a:ea typeface="Antic"/>
                <a:cs typeface="Antic"/>
                <a:sym typeface="Antic"/>
              </a:rPr>
              <a:t>Classification and Regression Trees (CART) </a:t>
            </a:r>
            <a:endParaRPr>
              <a:solidFill>
                <a:schemeClr val="dk1"/>
              </a:solidFill>
              <a:latin typeface="Antic"/>
              <a:ea typeface="Antic"/>
              <a:cs typeface="Antic"/>
              <a:sym typeface="Antic"/>
            </a:endParaRPr>
          </a:p>
        </p:txBody>
      </p:sp>
      <p:pic>
        <p:nvPicPr>
          <p:cNvPr id="497" name="Google Shape;497;p67"/>
          <p:cNvPicPr preferRelativeResize="0"/>
          <p:nvPr/>
        </p:nvPicPr>
        <p:blipFill>
          <a:blip r:embed="rId3">
            <a:alphaModFix/>
          </a:blip>
          <a:stretch>
            <a:fillRect/>
          </a:stretch>
        </p:blipFill>
        <p:spPr>
          <a:xfrm>
            <a:off x="5258649" y="1926386"/>
            <a:ext cx="1349293" cy="1290724"/>
          </a:xfrm>
          <a:prstGeom prst="rect">
            <a:avLst/>
          </a:prstGeom>
          <a:noFill/>
          <a:ln>
            <a:noFill/>
          </a:ln>
        </p:spPr>
      </p:pic>
      <p:pic>
        <p:nvPicPr>
          <p:cNvPr id="498" name="Google Shape;498;p67"/>
          <p:cNvPicPr preferRelativeResize="0"/>
          <p:nvPr/>
        </p:nvPicPr>
        <p:blipFill>
          <a:blip r:embed="rId4">
            <a:alphaModFix/>
          </a:blip>
          <a:stretch>
            <a:fillRect/>
          </a:stretch>
        </p:blipFill>
        <p:spPr>
          <a:xfrm>
            <a:off x="2147122" y="1764125"/>
            <a:ext cx="1621416" cy="1551034"/>
          </a:xfrm>
          <a:prstGeom prst="rect">
            <a:avLst/>
          </a:prstGeom>
          <a:noFill/>
          <a:ln>
            <a:noFill/>
          </a:ln>
        </p:spPr>
      </p:pic>
      <p:sp>
        <p:nvSpPr>
          <p:cNvPr id="499" name="Google Shape;499;p67"/>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500" name="Google Shape;500;p67"/>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501" name="Google Shape;501;p67"/>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502" name="Google Shape;502;p67"/>
          <p:cNvSpPr/>
          <p:nvPr/>
        </p:nvSpPr>
        <p:spPr>
          <a:xfrm>
            <a:off x="2778907" y="4728300"/>
            <a:ext cx="17526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503" name="Google Shape;503;p67"/>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504" name="Google Shape;504;p67"/>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505" name="Google Shape;505;p67"/>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506" name="Google Shape;506;p67"/>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8"/>
          <p:cNvSpPr/>
          <p:nvPr/>
        </p:nvSpPr>
        <p:spPr>
          <a:xfrm>
            <a:off x="5332934" y="1607945"/>
            <a:ext cx="303600" cy="2026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3" name="Google Shape;513;p68"/>
          <p:cNvSpPr txBox="1"/>
          <p:nvPr/>
        </p:nvSpPr>
        <p:spPr>
          <a:xfrm>
            <a:off x="5887300" y="1860797"/>
            <a:ext cx="2405100" cy="1367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LINEAR REGRESSION</a:t>
            </a:r>
            <a:endParaRPr sz="41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p:txBody>
      </p:sp>
      <p:pic>
        <p:nvPicPr>
          <p:cNvPr id="514" name="Google Shape;514;p68"/>
          <p:cNvPicPr preferRelativeResize="0"/>
          <p:nvPr/>
        </p:nvPicPr>
        <p:blipFill>
          <a:blip r:embed="rId3">
            <a:alphaModFix/>
          </a:blip>
          <a:stretch>
            <a:fillRect/>
          </a:stretch>
        </p:blipFill>
        <p:spPr>
          <a:xfrm>
            <a:off x="851587" y="1021963"/>
            <a:ext cx="4481349" cy="3099575"/>
          </a:xfrm>
          <a:prstGeom prst="rect">
            <a:avLst/>
          </a:prstGeom>
          <a:noFill/>
          <a:ln>
            <a:noFill/>
          </a:ln>
        </p:spPr>
      </p:pic>
      <p:sp>
        <p:nvSpPr>
          <p:cNvPr id="515" name="Google Shape;515;p68"/>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9"/>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DATA CLEANING</a:t>
            </a:r>
            <a:endParaRPr sz="2600">
              <a:solidFill>
                <a:srgbClr val="8687D1"/>
              </a:solidFill>
              <a:latin typeface="Pathway Gothic One"/>
              <a:ea typeface="Pathway Gothic One"/>
              <a:cs typeface="Pathway Gothic One"/>
              <a:sym typeface="Pathway Gothic One"/>
            </a:endParaRPr>
          </a:p>
        </p:txBody>
      </p:sp>
      <p:sp>
        <p:nvSpPr>
          <p:cNvPr id="521" name="Google Shape;521;p69"/>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522" name="Google Shape;522;p69"/>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523" name="Google Shape;523;p69"/>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524" name="Google Shape;524;p69"/>
          <p:cNvSpPr/>
          <p:nvPr/>
        </p:nvSpPr>
        <p:spPr>
          <a:xfrm>
            <a:off x="2778907" y="4728300"/>
            <a:ext cx="17526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525" name="Google Shape;525;p69"/>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526" name="Google Shape;526;p69"/>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527" name="Google Shape;527;p69"/>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528" name="Google Shape;528;p69"/>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529" name="Google Shape;529;p69"/>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530" name="Google Shape;530;p69"/>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531" name="Google Shape;531;p69"/>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532" name="Google Shape;532;p69"/>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533" name="Google Shape;533;p69"/>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534" name="Google Shape;534;p69"/>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535" name="Google Shape;535;p69"/>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
        <p:nvSpPr>
          <p:cNvPr id="536" name="Google Shape;536;p69"/>
          <p:cNvSpPr txBox="1"/>
          <p:nvPr/>
        </p:nvSpPr>
        <p:spPr>
          <a:xfrm>
            <a:off x="1128300" y="1516625"/>
            <a:ext cx="68874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For each dataset, NA values found in each row were replaced by the mean of available values of the row</a:t>
            </a:r>
            <a:endParaRPr/>
          </a:p>
          <a:p>
            <a:pPr indent="-317500" lvl="0" marL="457200" rtl="0" algn="l">
              <a:spcBef>
                <a:spcPts val="0"/>
              </a:spcBef>
              <a:spcAft>
                <a:spcPts val="0"/>
              </a:spcAft>
              <a:buSzPts val="1400"/>
              <a:buChar char="❏"/>
            </a:pPr>
            <a:r>
              <a:rPr lang="en"/>
              <a:t>Extracted only values from 2010 to 2020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Combined the individual datasets to form a CSV file with 14 columns: </a:t>
            </a:r>
            <a:endParaRPr/>
          </a:p>
          <a:p>
            <a:pPr indent="0" lvl="0" marL="457200" rtl="0" algn="l">
              <a:spcBef>
                <a:spcPts val="0"/>
              </a:spcBef>
              <a:spcAft>
                <a:spcPts val="0"/>
              </a:spcAft>
              <a:buNone/>
            </a:pPr>
            <a:r>
              <a:rPr lang="en"/>
              <a:t>Country Name, Year and 12 indicators</a:t>
            </a:r>
            <a:endParaRPr/>
          </a:p>
        </p:txBody>
      </p:sp>
      <p:cxnSp>
        <p:nvCxnSpPr>
          <p:cNvPr id="537" name="Google Shape;537;p69"/>
          <p:cNvCxnSpPr/>
          <p:nvPr/>
        </p:nvCxnSpPr>
        <p:spPr>
          <a:xfrm>
            <a:off x="3850550" y="2257375"/>
            <a:ext cx="422700" cy="0"/>
          </a:xfrm>
          <a:prstGeom prst="straightConnector1">
            <a:avLst/>
          </a:prstGeom>
          <a:noFill/>
          <a:ln cap="flat" cmpd="sng" w="19050">
            <a:solidFill>
              <a:srgbClr val="FF9900"/>
            </a:solidFill>
            <a:prstDash val="solid"/>
            <a:round/>
            <a:headEnd len="med" w="med" type="none"/>
            <a:tailEnd len="med" w="med" type="none"/>
          </a:ln>
        </p:spPr>
      </p:cxnSp>
      <p:cxnSp>
        <p:nvCxnSpPr>
          <p:cNvPr id="538" name="Google Shape;538;p69"/>
          <p:cNvCxnSpPr/>
          <p:nvPr/>
        </p:nvCxnSpPr>
        <p:spPr>
          <a:xfrm>
            <a:off x="4506050" y="2265500"/>
            <a:ext cx="422700" cy="0"/>
          </a:xfrm>
          <a:prstGeom prst="straightConnector1">
            <a:avLst/>
          </a:prstGeom>
          <a:noFill/>
          <a:ln cap="flat" cmpd="sng" w="19050">
            <a:solidFill>
              <a:srgbClr val="E06666"/>
            </a:solidFill>
            <a:prstDash val="solid"/>
            <a:round/>
            <a:headEnd len="med" w="med" type="none"/>
            <a:tailEnd len="med" w="med" type="none"/>
          </a:ln>
        </p:spPr>
      </p:cxnSp>
      <p:sp>
        <p:nvSpPr>
          <p:cNvPr id="539" name="Google Shape;539;p69"/>
          <p:cNvSpPr txBox="1"/>
          <p:nvPr/>
        </p:nvSpPr>
        <p:spPr>
          <a:xfrm>
            <a:off x="1665350" y="2347925"/>
            <a:ext cx="2607900" cy="831300"/>
          </a:xfrm>
          <a:prstGeom prst="rect">
            <a:avLst/>
          </a:prstGeom>
          <a:solidFill>
            <a:srgbClr val="FF9900">
              <a:alpha val="4078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Significant year in which the UN’s Millennium Development Goals were reviewed</a:t>
            </a:r>
            <a:endParaRPr/>
          </a:p>
        </p:txBody>
      </p:sp>
      <p:sp>
        <p:nvSpPr>
          <p:cNvPr id="540" name="Google Shape;540;p69"/>
          <p:cNvSpPr txBox="1"/>
          <p:nvPr/>
        </p:nvSpPr>
        <p:spPr>
          <a:xfrm>
            <a:off x="4506050" y="2347913"/>
            <a:ext cx="2607900" cy="8313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most recent and complete data available is up to 2020.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0"/>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546" name="Google Shape;546;p70"/>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547" name="Google Shape;547;p70"/>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548" name="Google Shape;548;p70"/>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549" name="Google Shape;549;p70"/>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550" name="Google Shape;550;p70"/>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551" name="Google Shape;551;p70"/>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552" name="Google Shape;552;p70"/>
          <p:cNvSpPr txBox="1"/>
          <p:nvPr/>
        </p:nvSpPr>
        <p:spPr>
          <a:xfrm>
            <a:off x="1301736" y="2731614"/>
            <a:ext cx="2809200" cy="1206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WHAT IS LINEAR REGRESSION?</a:t>
            </a:r>
            <a:endParaRPr sz="2600">
              <a:solidFill>
                <a:srgbClr val="8687D1"/>
              </a:solidFill>
              <a:latin typeface="Pathway Gothic One"/>
              <a:ea typeface="Pathway Gothic One"/>
              <a:cs typeface="Pathway Gothic One"/>
              <a:sym typeface="Pathway Gothic One"/>
            </a:endParaRPr>
          </a:p>
        </p:txBody>
      </p:sp>
      <p:pic>
        <p:nvPicPr>
          <p:cNvPr id="553" name="Google Shape;553;p70"/>
          <p:cNvPicPr preferRelativeResize="0"/>
          <p:nvPr/>
        </p:nvPicPr>
        <p:blipFill>
          <a:blip r:embed="rId3">
            <a:alphaModFix/>
          </a:blip>
          <a:stretch>
            <a:fillRect/>
          </a:stretch>
        </p:blipFill>
        <p:spPr>
          <a:xfrm>
            <a:off x="1866513" y="1066938"/>
            <a:ext cx="1679622" cy="1664677"/>
          </a:xfrm>
          <a:prstGeom prst="rect">
            <a:avLst/>
          </a:prstGeom>
          <a:noFill/>
          <a:ln>
            <a:noFill/>
          </a:ln>
        </p:spPr>
      </p:pic>
      <p:sp>
        <p:nvSpPr>
          <p:cNvPr id="554" name="Google Shape;554;p70"/>
          <p:cNvSpPr txBox="1"/>
          <p:nvPr/>
        </p:nvSpPr>
        <p:spPr>
          <a:xfrm>
            <a:off x="4419563" y="1930775"/>
            <a:ext cx="34992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Antic"/>
              <a:buChar char="❏"/>
            </a:pPr>
            <a:r>
              <a:rPr lang="en">
                <a:solidFill>
                  <a:schemeClr val="dk1"/>
                </a:solidFill>
                <a:latin typeface="Antic"/>
                <a:ea typeface="Antic"/>
                <a:cs typeface="Antic"/>
                <a:sym typeface="Antic"/>
              </a:rPr>
              <a:t>Linear regression is a linear </a:t>
            </a:r>
            <a:r>
              <a:rPr lang="en">
                <a:solidFill>
                  <a:schemeClr val="dk1"/>
                </a:solidFill>
                <a:latin typeface="Antic"/>
                <a:ea typeface="Antic"/>
                <a:cs typeface="Antic"/>
                <a:sym typeface="Antic"/>
              </a:rPr>
              <a:t>approach</a:t>
            </a:r>
            <a:r>
              <a:rPr lang="en">
                <a:solidFill>
                  <a:schemeClr val="dk1"/>
                </a:solidFill>
                <a:latin typeface="Antic"/>
                <a:ea typeface="Antic"/>
                <a:cs typeface="Antic"/>
                <a:sym typeface="Antic"/>
              </a:rPr>
              <a:t> for modelling the relationship between independent and dependent variables</a:t>
            </a:r>
            <a:endParaRPr>
              <a:solidFill>
                <a:schemeClr val="dk1"/>
              </a:solidFill>
              <a:latin typeface="Antic"/>
              <a:ea typeface="Antic"/>
              <a:cs typeface="Antic"/>
              <a:sym typeface="Antic"/>
            </a:endParaRPr>
          </a:p>
        </p:txBody>
      </p:sp>
      <p:sp>
        <p:nvSpPr>
          <p:cNvPr id="555" name="Google Shape;555;p70"/>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71"/>
          <p:cNvPicPr preferRelativeResize="0"/>
          <p:nvPr/>
        </p:nvPicPr>
        <p:blipFill>
          <a:blip r:embed="rId3">
            <a:alphaModFix/>
          </a:blip>
          <a:stretch>
            <a:fillRect/>
          </a:stretch>
        </p:blipFill>
        <p:spPr>
          <a:xfrm>
            <a:off x="2312599" y="1907267"/>
            <a:ext cx="4518800" cy="2250758"/>
          </a:xfrm>
          <a:prstGeom prst="rect">
            <a:avLst/>
          </a:prstGeom>
          <a:noFill/>
          <a:ln>
            <a:noFill/>
          </a:ln>
        </p:spPr>
      </p:pic>
      <p:sp>
        <p:nvSpPr>
          <p:cNvPr id="561" name="Google Shape;561;p71"/>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562" name="Google Shape;562;p71"/>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563" name="Google Shape;563;p71"/>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564" name="Google Shape;564;p71"/>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565" name="Google Shape;565;p71"/>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566" name="Google Shape;566;p71"/>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567" name="Google Shape;567;p71"/>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568" name="Google Shape;568;p71"/>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BUILDING THE MODEL</a:t>
            </a:r>
            <a:endParaRPr sz="2600">
              <a:solidFill>
                <a:srgbClr val="8687D1"/>
              </a:solidFill>
              <a:latin typeface="Pathway Gothic One"/>
              <a:ea typeface="Pathway Gothic One"/>
              <a:cs typeface="Pathway Gothic One"/>
              <a:sym typeface="Pathway Gothic One"/>
            </a:endParaRPr>
          </a:p>
        </p:txBody>
      </p:sp>
      <p:cxnSp>
        <p:nvCxnSpPr>
          <p:cNvPr id="569" name="Google Shape;569;p71"/>
          <p:cNvCxnSpPr/>
          <p:nvPr/>
        </p:nvCxnSpPr>
        <p:spPr>
          <a:xfrm flipH="1" rot="10800000">
            <a:off x="6007612" y="2740464"/>
            <a:ext cx="575700" cy="7800"/>
          </a:xfrm>
          <a:prstGeom prst="straightConnector1">
            <a:avLst/>
          </a:prstGeom>
          <a:noFill/>
          <a:ln cap="flat" cmpd="sng" w="19050">
            <a:solidFill>
              <a:srgbClr val="FAB117"/>
            </a:solidFill>
            <a:prstDash val="solid"/>
            <a:round/>
            <a:headEnd len="med" w="med" type="none"/>
            <a:tailEnd len="med" w="med" type="none"/>
          </a:ln>
        </p:spPr>
      </p:cxnSp>
      <p:cxnSp>
        <p:nvCxnSpPr>
          <p:cNvPr id="570" name="Google Shape;570;p71"/>
          <p:cNvCxnSpPr/>
          <p:nvPr/>
        </p:nvCxnSpPr>
        <p:spPr>
          <a:xfrm flipH="1" rot="10800000">
            <a:off x="2312611" y="2740464"/>
            <a:ext cx="1126800" cy="7800"/>
          </a:xfrm>
          <a:prstGeom prst="straightConnector1">
            <a:avLst/>
          </a:prstGeom>
          <a:noFill/>
          <a:ln cap="flat" cmpd="sng" w="19050">
            <a:solidFill>
              <a:srgbClr val="FAB117"/>
            </a:solidFill>
            <a:prstDash val="solid"/>
            <a:round/>
            <a:headEnd len="med" w="med" type="none"/>
            <a:tailEnd len="med" w="med" type="none"/>
          </a:ln>
        </p:spPr>
      </p:cxnSp>
      <p:cxnSp>
        <p:nvCxnSpPr>
          <p:cNvPr id="571" name="Google Shape;571;p71"/>
          <p:cNvCxnSpPr/>
          <p:nvPr/>
        </p:nvCxnSpPr>
        <p:spPr>
          <a:xfrm flipH="1" rot="10800000">
            <a:off x="6007612" y="3143917"/>
            <a:ext cx="575700" cy="7800"/>
          </a:xfrm>
          <a:prstGeom prst="straightConnector1">
            <a:avLst/>
          </a:prstGeom>
          <a:noFill/>
          <a:ln cap="flat" cmpd="sng" w="19050">
            <a:solidFill>
              <a:srgbClr val="FAB117"/>
            </a:solidFill>
            <a:prstDash val="solid"/>
            <a:round/>
            <a:headEnd len="med" w="med" type="none"/>
            <a:tailEnd len="med" w="med" type="none"/>
          </a:ln>
        </p:spPr>
      </p:cxnSp>
      <p:cxnSp>
        <p:nvCxnSpPr>
          <p:cNvPr id="572" name="Google Shape;572;p71"/>
          <p:cNvCxnSpPr/>
          <p:nvPr/>
        </p:nvCxnSpPr>
        <p:spPr>
          <a:xfrm flipH="1" rot="10800000">
            <a:off x="2312611" y="3145452"/>
            <a:ext cx="1704600" cy="4800"/>
          </a:xfrm>
          <a:prstGeom prst="straightConnector1">
            <a:avLst/>
          </a:prstGeom>
          <a:noFill/>
          <a:ln cap="flat" cmpd="sng" w="19050">
            <a:solidFill>
              <a:srgbClr val="FAB117"/>
            </a:solidFill>
            <a:prstDash val="solid"/>
            <a:round/>
            <a:headEnd len="med" w="med" type="none"/>
            <a:tailEnd len="med" w="med" type="none"/>
          </a:ln>
        </p:spPr>
      </p:cxnSp>
      <p:cxnSp>
        <p:nvCxnSpPr>
          <p:cNvPr id="573" name="Google Shape;573;p71"/>
          <p:cNvCxnSpPr/>
          <p:nvPr/>
        </p:nvCxnSpPr>
        <p:spPr>
          <a:xfrm flipH="1" rot="10800000">
            <a:off x="6007612" y="3264622"/>
            <a:ext cx="575700" cy="7800"/>
          </a:xfrm>
          <a:prstGeom prst="straightConnector1">
            <a:avLst/>
          </a:prstGeom>
          <a:noFill/>
          <a:ln cap="flat" cmpd="sng" w="19050">
            <a:solidFill>
              <a:srgbClr val="FAB117"/>
            </a:solidFill>
            <a:prstDash val="solid"/>
            <a:round/>
            <a:headEnd len="med" w="med" type="none"/>
            <a:tailEnd len="med" w="med" type="none"/>
          </a:ln>
        </p:spPr>
      </p:cxnSp>
      <p:cxnSp>
        <p:nvCxnSpPr>
          <p:cNvPr id="574" name="Google Shape;574;p71"/>
          <p:cNvCxnSpPr/>
          <p:nvPr/>
        </p:nvCxnSpPr>
        <p:spPr>
          <a:xfrm flipH="1" rot="10800000">
            <a:off x="2312611" y="3268224"/>
            <a:ext cx="1984200" cy="600"/>
          </a:xfrm>
          <a:prstGeom prst="straightConnector1">
            <a:avLst/>
          </a:prstGeom>
          <a:noFill/>
          <a:ln cap="flat" cmpd="sng" w="19050">
            <a:solidFill>
              <a:srgbClr val="FAB117"/>
            </a:solidFill>
            <a:prstDash val="solid"/>
            <a:round/>
            <a:headEnd len="med" w="med" type="none"/>
            <a:tailEnd len="med" w="med" type="none"/>
          </a:ln>
        </p:spPr>
      </p:cxnSp>
      <p:pic>
        <p:nvPicPr>
          <p:cNvPr id="575" name="Google Shape;575;p71"/>
          <p:cNvPicPr preferRelativeResize="0"/>
          <p:nvPr/>
        </p:nvPicPr>
        <p:blipFill>
          <a:blip r:embed="rId4">
            <a:alphaModFix/>
          </a:blip>
          <a:stretch>
            <a:fillRect/>
          </a:stretch>
        </p:blipFill>
        <p:spPr>
          <a:xfrm>
            <a:off x="2343313" y="1402275"/>
            <a:ext cx="4457361" cy="428982"/>
          </a:xfrm>
          <a:prstGeom prst="rect">
            <a:avLst/>
          </a:prstGeom>
          <a:noFill/>
          <a:ln>
            <a:noFill/>
          </a:ln>
        </p:spPr>
      </p:pic>
      <p:sp>
        <p:nvSpPr>
          <p:cNvPr id="576" name="Google Shape;576;p71"/>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68" name="Shape 268"/>
        <p:cNvGrpSpPr/>
        <p:nvPr/>
      </p:nvGrpSpPr>
      <p:grpSpPr>
        <a:xfrm>
          <a:off x="0" y="0"/>
          <a:ext cx="0" cy="0"/>
          <a:chOff x="0" y="0"/>
          <a:chExt cx="0" cy="0"/>
        </a:xfrm>
      </p:grpSpPr>
      <p:sp>
        <p:nvSpPr>
          <p:cNvPr id="269" name="Google Shape;269;p54"/>
          <p:cNvSpPr txBox="1"/>
          <p:nvPr/>
        </p:nvSpPr>
        <p:spPr>
          <a:xfrm>
            <a:off x="2905645" y="784894"/>
            <a:ext cx="3399600" cy="7785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lang="en" sz="3000">
                <a:solidFill>
                  <a:srgbClr val="8687D1"/>
                </a:solidFill>
                <a:latin typeface="Pathway Gothic One"/>
                <a:ea typeface="Pathway Gothic One"/>
                <a:cs typeface="Pathway Gothic One"/>
                <a:sym typeface="Pathway Gothic One"/>
              </a:rPr>
              <a:t>TABLE OF CONTENTS</a:t>
            </a:r>
            <a:endParaRPr sz="3000">
              <a:solidFill>
                <a:srgbClr val="8687D1"/>
              </a:solidFill>
              <a:latin typeface="Pathway Gothic One"/>
              <a:ea typeface="Pathway Gothic One"/>
              <a:cs typeface="Pathway Gothic One"/>
              <a:sym typeface="Pathway Gothic One"/>
            </a:endParaRPr>
          </a:p>
        </p:txBody>
      </p:sp>
      <p:sp>
        <p:nvSpPr>
          <p:cNvPr id="270" name="Google Shape;270;p54"/>
          <p:cNvSpPr/>
          <p:nvPr/>
        </p:nvSpPr>
        <p:spPr>
          <a:xfrm>
            <a:off x="3514072" y="1890624"/>
            <a:ext cx="2182800" cy="319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 name="Google Shape;271;p54"/>
          <p:cNvSpPr/>
          <p:nvPr/>
        </p:nvSpPr>
        <p:spPr>
          <a:xfrm>
            <a:off x="3514072" y="2888862"/>
            <a:ext cx="2182800" cy="319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 name="Google Shape;272;p54"/>
          <p:cNvSpPr txBox="1"/>
          <p:nvPr/>
        </p:nvSpPr>
        <p:spPr>
          <a:xfrm>
            <a:off x="3564804" y="1786519"/>
            <a:ext cx="1131600" cy="528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2500">
                <a:solidFill>
                  <a:srgbClr val="F3F3F3"/>
                </a:solidFill>
                <a:latin typeface="Pathway Gothic One"/>
                <a:ea typeface="Pathway Gothic One"/>
                <a:cs typeface="Pathway Gothic One"/>
                <a:sym typeface="Pathway Gothic One"/>
              </a:rPr>
              <a:t>01</a:t>
            </a:r>
            <a:endParaRPr sz="2500">
              <a:solidFill>
                <a:srgbClr val="F3F3F3"/>
              </a:solidFill>
              <a:latin typeface="Pathway Gothic One"/>
              <a:ea typeface="Pathway Gothic One"/>
              <a:cs typeface="Pathway Gothic One"/>
              <a:sym typeface="Pathway Gothic One"/>
            </a:endParaRPr>
          </a:p>
        </p:txBody>
      </p:sp>
      <p:sp>
        <p:nvSpPr>
          <p:cNvPr id="273" name="Google Shape;273;p54"/>
          <p:cNvSpPr txBox="1"/>
          <p:nvPr/>
        </p:nvSpPr>
        <p:spPr>
          <a:xfrm>
            <a:off x="1283626" y="1768472"/>
            <a:ext cx="1788600" cy="528000"/>
          </a:xfrm>
          <a:prstGeom prst="rect">
            <a:avLst/>
          </a:prstGeom>
          <a:noFill/>
          <a:ln>
            <a:noFill/>
          </a:ln>
        </p:spPr>
        <p:txBody>
          <a:bodyPr anchorCtr="0" anchor="b" bIns="68575" lIns="68575" spcFirstLastPara="1" rIns="68575" wrap="square" tIns="68575">
            <a:noAutofit/>
          </a:bodyPr>
          <a:lstStyle/>
          <a:p>
            <a:pPr indent="0" lvl="0" marL="0" rtl="0" algn="r">
              <a:spcBef>
                <a:spcPts val="0"/>
              </a:spcBef>
              <a:spcAft>
                <a:spcPts val="0"/>
              </a:spcAft>
              <a:buNone/>
            </a:pPr>
            <a:r>
              <a:rPr lang="en" sz="2500">
                <a:solidFill>
                  <a:srgbClr val="FF9900"/>
                </a:solidFill>
                <a:latin typeface="Pathway Gothic One"/>
                <a:ea typeface="Pathway Gothic One"/>
                <a:cs typeface="Pathway Gothic One"/>
                <a:sym typeface="Pathway Gothic One"/>
              </a:rPr>
              <a:t>INTRODUCTION</a:t>
            </a:r>
            <a:endParaRPr sz="2500">
              <a:solidFill>
                <a:srgbClr val="FF9900"/>
              </a:solidFill>
              <a:latin typeface="Pathway Gothic One"/>
              <a:ea typeface="Pathway Gothic One"/>
              <a:cs typeface="Pathway Gothic One"/>
              <a:sym typeface="Pathway Gothic One"/>
            </a:endParaRPr>
          </a:p>
        </p:txBody>
      </p:sp>
      <p:sp>
        <p:nvSpPr>
          <p:cNvPr id="274" name="Google Shape;274;p54"/>
          <p:cNvSpPr txBox="1"/>
          <p:nvPr/>
        </p:nvSpPr>
        <p:spPr>
          <a:xfrm flipH="1">
            <a:off x="6071775" y="1768463"/>
            <a:ext cx="2132700" cy="528000"/>
          </a:xfrm>
          <a:prstGeom prst="rect">
            <a:avLst/>
          </a:prstGeom>
          <a:noFill/>
          <a:ln>
            <a:noFill/>
          </a:ln>
        </p:spPr>
        <p:txBody>
          <a:bodyPr anchorCtr="0" anchor="b" bIns="68575" lIns="68575" spcFirstLastPara="1" rIns="68575" wrap="square" tIns="68575">
            <a:noAutofit/>
          </a:bodyPr>
          <a:lstStyle/>
          <a:p>
            <a:pPr indent="0" lvl="0" marL="0" rtl="0" algn="l">
              <a:spcBef>
                <a:spcPts val="0"/>
              </a:spcBef>
              <a:spcAft>
                <a:spcPts val="0"/>
              </a:spcAft>
              <a:buNone/>
            </a:pPr>
            <a:r>
              <a:rPr lang="en" sz="2500">
                <a:solidFill>
                  <a:srgbClr val="8687D1"/>
                </a:solidFill>
                <a:latin typeface="Pathway Gothic One"/>
                <a:ea typeface="Pathway Gothic One"/>
                <a:cs typeface="Pathway Gothic One"/>
                <a:sym typeface="Pathway Gothic One"/>
              </a:rPr>
              <a:t>LINEAR REGRESSION</a:t>
            </a:r>
            <a:endParaRPr sz="2500">
              <a:solidFill>
                <a:srgbClr val="8687D1"/>
              </a:solidFill>
              <a:latin typeface="Pathway Gothic One"/>
              <a:ea typeface="Pathway Gothic One"/>
              <a:cs typeface="Pathway Gothic One"/>
              <a:sym typeface="Pathway Gothic One"/>
            </a:endParaRPr>
          </a:p>
        </p:txBody>
      </p:sp>
      <p:sp>
        <p:nvSpPr>
          <p:cNvPr id="275" name="Google Shape;275;p54"/>
          <p:cNvSpPr txBox="1"/>
          <p:nvPr/>
        </p:nvSpPr>
        <p:spPr>
          <a:xfrm>
            <a:off x="572625" y="2888850"/>
            <a:ext cx="2499600" cy="454500"/>
          </a:xfrm>
          <a:prstGeom prst="rect">
            <a:avLst/>
          </a:prstGeom>
          <a:noFill/>
          <a:ln>
            <a:noFill/>
          </a:ln>
        </p:spPr>
        <p:txBody>
          <a:bodyPr anchorCtr="0" anchor="b" bIns="68575" lIns="68575" spcFirstLastPara="1" rIns="68575" wrap="square" tIns="68575">
            <a:noAutofit/>
          </a:bodyPr>
          <a:lstStyle/>
          <a:p>
            <a:pPr indent="0" lvl="0" marL="0" rtl="0" algn="r">
              <a:spcBef>
                <a:spcPts val="0"/>
              </a:spcBef>
              <a:spcAft>
                <a:spcPts val="0"/>
              </a:spcAft>
              <a:buNone/>
            </a:pPr>
            <a:r>
              <a:rPr lang="en" sz="2500">
                <a:solidFill>
                  <a:srgbClr val="8687D1"/>
                </a:solidFill>
                <a:latin typeface="Pathway Gothic One"/>
                <a:ea typeface="Pathway Gothic One"/>
                <a:cs typeface="Pathway Gothic One"/>
                <a:sym typeface="Pathway Gothic One"/>
              </a:rPr>
              <a:t>BUSINESS OPPORTUNITY</a:t>
            </a:r>
            <a:endParaRPr sz="2500">
              <a:solidFill>
                <a:srgbClr val="8687D1"/>
              </a:solidFill>
              <a:latin typeface="Pathway Gothic One"/>
              <a:ea typeface="Pathway Gothic One"/>
              <a:cs typeface="Pathway Gothic One"/>
              <a:sym typeface="Pathway Gothic One"/>
            </a:endParaRPr>
          </a:p>
        </p:txBody>
      </p:sp>
      <p:sp>
        <p:nvSpPr>
          <p:cNvPr id="276" name="Google Shape;276;p54"/>
          <p:cNvSpPr txBox="1"/>
          <p:nvPr/>
        </p:nvSpPr>
        <p:spPr>
          <a:xfrm>
            <a:off x="3564804" y="2784689"/>
            <a:ext cx="1131600" cy="528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2500">
                <a:solidFill>
                  <a:srgbClr val="F3F3F3"/>
                </a:solidFill>
                <a:latin typeface="Pathway Gothic One"/>
                <a:ea typeface="Pathway Gothic One"/>
                <a:cs typeface="Pathway Gothic One"/>
                <a:sym typeface="Pathway Gothic One"/>
              </a:rPr>
              <a:t>02</a:t>
            </a:r>
            <a:endParaRPr sz="2500">
              <a:solidFill>
                <a:srgbClr val="F3F3F3"/>
              </a:solidFill>
              <a:latin typeface="Pathway Gothic One"/>
              <a:ea typeface="Pathway Gothic One"/>
              <a:cs typeface="Pathway Gothic One"/>
              <a:sym typeface="Pathway Gothic One"/>
            </a:endParaRPr>
          </a:p>
        </p:txBody>
      </p:sp>
      <p:sp>
        <p:nvSpPr>
          <p:cNvPr id="277" name="Google Shape;277;p54"/>
          <p:cNvSpPr txBox="1"/>
          <p:nvPr/>
        </p:nvSpPr>
        <p:spPr>
          <a:xfrm flipH="1">
            <a:off x="4515170" y="1786519"/>
            <a:ext cx="1131600" cy="5280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r>
              <a:rPr lang="en" sz="2500">
                <a:solidFill>
                  <a:srgbClr val="F3F3F3"/>
                </a:solidFill>
                <a:latin typeface="Pathway Gothic One"/>
                <a:ea typeface="Pathway Gothic One"/>
                <a:cs typeface="Pathway Gothic One"/>
                <a:sym typeface="Pathway Gothic One"/>
              </a:rPr>
              <a:t>04</a:t>
            </a:r>
            <a:endParaRPr sz="2500">
              <a:solidFill>
                <a:srgbClr val="F3F3F3"/>
              </a:solidFill>
              <a:latin typeface="Pathway Gothic One"/>
              <a:ea typeface="Pathway Gothic One"/>
              <a:cs typeface="Pathway Gothic One"/>
              <a:sym typeface="Pathway Gothic One"/>
            </a:endParaRPr>
          </a:p>
        </p:txBody>
      </p:sp>
      <p:sp>
        <p:nvSpPr>
          <p:cNvPr id="278" name="Google Shape;278;p54"/>
          <p:cNvSpPr txBox="1"/>
          <p:nvPr/>
        </p:nvSpPr>
        <p:spPr>
          <a:xfrm flipH="1">
            <a:off x="6071778" y="2766641"/>
            <a:ext cx="1858200" cy="528000"/>
          </a:xfrm>
          <a:prstGeom prst="rect">
            <a:avLst/>
          </a:prstGeom>
          <a:noFill/>
          <a:ln>
            <a:noFill/>
          </a:ln>
        </p:spPr>
        <p:txBody>
          <a:bodyPr anchorCtr="0" anchor="b" bIns="68575" lIns="68575" spcFirstLastPara="1" rIns="68575" wrap="square" tIns="68575">
            <a:noAutofit/>
          </a:bodyPr>
          <a:lstStyle/>
          <a:p>
            <a:pPr indent="0" lvl="0" marL="0" rtl="0" algn="l">
              <a:spcBef>
                <a:spcPts val="0"/>
              </a:spcBef>
              <a:spcAft>
                <a:spcPts val="0"/>
              </a:spcAft>
              <a:buNone/>
            </a:pPr>
            <a:r>
              <a:rPr lang="en" sz="2500">
                <a:solidFill>
                  <a:srgbClr val="FF9900"/>
                </a:solidFill>
                <a:latin typeface="Pathway Gothic One"/>
                <a:ea typeface="Pathway Gothic One"/>
                <a:cs typeface="Pathway Gothic One"/>
                <a:sym typeface="Pathway Gothic One"/>
              </a:rPr>
              <a:t>CART MODEL</a:t>
            </a:r>
            <a:endParaRPr sz="2500">
              <a:solidFill>
                <a:srgbClr val="FF9900"/>
              </a:solidFill>
              <a:latin typeface="Pathway Gothic One"/>
              <a:ea typeface="Pathway Gothic One"/>
              <a:cs typeface="Pathway Gothic One"/>
              <a:sym typeface="Pathway Gothic One"/>
            </a:endParaRPr>
          </a:p>
        </p:txBody>
      </p:sp>
      <p:sp>
        <p:nvSpPr>
          <p:cNvPr id="279" name="Google Shape;279;p54"/>
          <p:cNvSpPr txBox="1"/>
          <p:nvPr/>
        </p:nvSpPr>
        <p:spPr>
          <a:xfrm flipH="1">
            <a:off x="4515170" y="2784689"/>
            <a:ext cx="1131600" cy="5280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r>
              <a:rPr lang="en" sz="2500">
                <a:solidFill>
                  <a:srgbClr val="F3F3F3"/>
                </a:solidFill>
                <a:latin typeface="Pathway Gothic One"/>
                <a:ea typeface="Pathway Gothic One"/>
                <a:cs typeface="Pathway Gothic One"/>
                <a:sym typeface="Pathway Gothic One"/>
              </a:rPr>
              <a:t>05</a:t>
            </a:r>
            <a:endParaRPr sz="2500">
              <a:solidFill>
                <a:srgbClr val="F3F3F3"/>
              </a:solidFill>
              <a:latin typeface="Pathway Gothic One"/>
              <a:ea typeface="Pathway Gothic One"/>
              <a:cs typeface="Pathway Gothic One"/>
              <a:sym typeface="Pathway Gothic One"/>
            </a:endParaRPr>
          </a:p>
        </p:txBody>
      </p:sp>
      <p:cxnSp>
        <p:nvCxnSpPr>
          <p:cNvPr id="280" name="Google Shape;280;p54"/>
          <p:cNvCxnSpPr/>
          <p:nvPr/>
        </p:nvCxnSpPr>
        <p:spPr>
          <a:xfrm>
            <a:off x="4605402" y="1610612"/>
            <a:ext cx="2400" cy="2748000"/>
          </a:xfrm>
          <a:prstGeom prst="straightConnector1">
            <a:avLst/>
          </a:prstGeom>
          <a:noFill/>
          <a:ln cap="flat" cmpd="sng" w="9525">
            <a:solidFill>
              <a:srgbClr val="3B5C36"/>
            </a:solidFill>
            <a:prstDash val="solid"/>
            <a:round/>
            <a:headEnd len="med" w="med" type="none"/>
            <a:tailEnd len="med" w="med" type="none"/>
          </a:ln>
        </p:spPr>
      </p:cxnSp>
      <p:sp>
        <p:nvSpPr>
          <p:cNvPr id="281" name="Google Shape;281;p54"/>
          <p:cNvSpPr/>
          <p:nvPr/>
        </p:nvSpPr>
        <p:spPr>
          <a:xfrm>
            <a:off x="8650519" y="4307100"/>
            <a:ext cx="805200" cy="532200"/>
          </a:xfrm>
          <a:prstGeom prst="rect">
            <a:avLst/>
          </a:prstGeom>
          <a:solidFill>
            <a:srgbClr val="FF9900">
              <a:alpha val="4078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2" name="Google Shape;282;p54"/>
          <p:cNvSpPr/>
          <p:nvPr/>
        </p:nvSpPr>
        <p:spPr>
          <a:xfrm>
            <a:off x="-195281" y="979819"/>
            <a:ext cx="805200" cy="1887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3" name="Google Shape;283;p54"/>
          <p:cNvSpPr/>
          <p:nvPr/>
        </p:nvSpPr>
        <p:spPr>
          <a:xfrm>
            <a:off x="3514061" y="3887113"/>
            <a:ext cx="2182800" cy="319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 name="Google Shape;284;p54"/>
          <p:cNvSpPr txBox="1"/>
          <p:nvPr/>
        </p:nvSpPr>
        <p:spPr>
          <a:xfrm>
            <a:off x="3564804" y="3782864"/>
            <a:ext cx="1131600" cy="528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2500">
                <a:solidFill>
                  <a:srgbClr val="F3F3F3"/>
                </a:solidFill>
                <a:latin typeface="Pathway Gothic One"/>
                <a:ea typeface="Pathway Gothic One"/>
                <a:cs typeface="Pathway Gothic One"/>
                <a:sym typeface="Pathway Gothic One"/>
              </a:rPr>
              <a:t>03</a:t>
            </a:r>
            <a:endParaRPr sz="2500">
              <a:solidFill>
                <a:srgbClr val="F3F3F3"/>
              </a:solidFill>
              <a:latin typeface="Pathway Gothic One"/>
              <a:ea typeface="Pathway Gothic One"/>
              <a:cs typeface="Pathway Gothic One"/>
              <a:sym typeface="Pathway Gothic One"/>
            </a:endParaRPr>
          </a:p>
        </p:txBody>
      </p:sp>
      <p:sp>
        <p:nvSpPr>
          <p:cNvPr id="285" name="Google Shape;285;p54"/>
          <p:cNvSpPr txBox="1"/>
          <p:nvPr/>
        </p:nvSpPr>
        <p:spPr>
          <a:xfrm>
            <a:off x="838425" y="3764825"/>
            <a:ext cx="2233800" cy="528000"/>
          </a:xfrm>
          <a:prstGeom prst="rect">
            <a:avLst/>
          </a:prstGeom>
          <a:noFill/>
          <a:ln>
            <a:noFill/>
          </a:ln>
        </p:spPr>
        <p:txBody>
          <a:bodyPr anchorCtr="0" anchor="b" bIns="68575" lIns="68575" spcFirstLastPara="1" rIns="68575" wrap="square" tIns="68575">
            <a:noAutofit/>
          </a:bodyPr>
          <a:lstStyle/>
          <a:p>
            <a:pPr indent="0" lvl="0" marL="0" rtl="0" algn="r">
              <a:spcBef>
                <a:spcPts val="0"/>
              </a:spcBef>
              <a:spcAft>
                <a:spcPts val="0"/>
              </a:spcAft>
              <a:buNone/>
            </a:pPr>
            <a:r>
              <a:rPr lang="en" sz="2500">
                <a:solidFill>
                  <a:srgbClr val="FF9900"/>
                </a:solidFill>
                <a:latin typeface="Pathway Gothic One"/>
                <a:ea typeface="Pathway Gothic One"/>
                <a:cs typeface="Pathway Gothic One"/>
                <a:sym typeface="Pathway Gothic One"/>
              </a:rPr>
              <a:t>PROPOSED APPROACH</a:t>
            </a:r>
            <a:endParaRPr sz="2500">
              <a:solidFill>
                <a:srgbClr val="FF9900"/>
              </a:solidFill>
              <a:latin typeface="Pathway Gothic One"/>
              <a:ea typeface="Pathway Gothic One"/>
              <a:cs typeface="Pathway Gothic One"/>
              <a:sym typeface="Pathway Gothic One"/>
            </a:endParaRPr>
          </a:p>
        </p:txBody>
      </p:sp>
      <p:sp>
        <p:nvSpPr>
          <p:cNvPr id="286" name="Google Shape;286;p54"/>
          <p:cNvSpPr txBox="1"/>
          <p:nvPr/>
        </p:nvSpPr>
        <p:spPr>
          <a:xfrm flipH="1">
            <a:off x="4529195" y="3782864"/>
            <a:ext cx="1131600" cy="5280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r>
              <a:rPr lang="en" sz="2500">
                <a:solidFill>
                  <a:srgbClr val="F3F3F3"/>
                </a:solidFill>
                <a:latin typeface="Pathway Gothic One"/>
                <a:ea typeface="Pathway Gothic One"/>
                <a:cs typeface="Pathway Gothic One"/>
                <a:sym typeface="Pathway Gothic One"/>
              </a:rPr>
              <a:t>06</a:t>
            </a:r>
            <a:endParaRPr sz="2500">
              <a:solidFill>
                <a:srgbClr val="F3F3F3"/>
              </a:solidFill>
              <a:latin typeface="Pathway Gothic One"/>
              <a:ea typeface="Pathway Gothic One"/>
              <a:cs typeface="Pathway Gothic One"/>
              <a:sym typeface="Pathway Gothic One"/>
            </a:endParaRPr>
          </a:p>
        </p:txBody>
      </p:sp>
      <p:sp>
        <p:nvSpPr>
          <p:cNvPr id="287" name="Google Shape;287;p54"/>
          <p:cNvSpPr txBox="1"/>
          <p:nvPr/>
        </p:nvSpPr>
        <p:spPr>
          <a:xfrm flipH="1">
            <a:off x="6071775" y="3764813"/>
            <a:ext cx="2132700" cy="528000"/>
          </a:xfrm>
          <a:prstGeom prst="rect">
            <a:avLst/>
          </a:prstGeom>
          <a:noFill/>
          <a:ln>
            <a:noFill/>
          </a:ln>
        </p:spPr>
        <p:txBody>
          <a:bodyPr anchorCtr="0" anchor="b" bIns="68575" lIns="68575" spcFirstLastPara="1" rIns="68575" wrap="square" tIns="68575">
            <a:noAutofit/>
          </a:bodyPr>
          <a:lstStyle/>
          <a:p>
            <a:pPr indent="0" lvl="0" marL="0" rtl="0" algn="l">
              <a:spcBef>
                <a:spcPts val="0"/>
              </a:spcBef>
              <a:spcAft>
                <a:spcPts val="0"/>
              </a:spcAft>
              <a:buNone/>
            </a:pPr>
            <a:r>
              <a:rPr lang="en" sz="2500">
                <a:solidFill>
                  <a:srgbClr val="8687D1"/>
                </a:solidFill>
                <a:latin typeface="Pathway Gothic One"/>
                <a:ea typeface="Pathway Gothic One"/>
                <a:cs typeface="Pathway Gothic One"/>
                <a:sym typeface="Pathway Gothic One"/>
              </a:rPr>
              <a:t>RECOMMENDATION</a:t>
            </a:r>
            <a:endParaRPr sz="2500">
              <a:solidFill>
                <a:srgbClr val="8687D1"/>
              </a:solidFill>
              <a:latin typeface="Pathway Gothic One"/>
              <a:ea typeface="Pathway Gothic One"/>
              <a:cs typeface="Pathway Gothic One"/>
              <a:sym typeface="Pathway Gothic One"/>
            </a:endParaRPr>
          </a:p>
        </p:txBody>
      </p:sp>
      <p:sp>
        <p:nvSpPr>
          <p:cNvPr id="288" name="Google Shape;288;p54"/>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2"/>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582" name="Google Shape;582;p72"/>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583" name="Google Shape;583;p72"/>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584" name="Google Shape;584;p72"/>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585" name="Google Shape;585;p72"/>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586" name="Google Shape;586;p72"/>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587" name="Google Shape;587;p72"/>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588" name="Google Shape;588;p72"/>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BUILDING THE MODEL</a:t>
            </a:r>
            <a:endParaRPr sz="2600">
              <a:solidFill>
                <a:srgbClr val="8687D1"/>
              </a:solidFill>
              <a:latin typeface="Pathway Gothic One"/>
              <a:ea typeface="Pathway Gothic One"/>
              <a:cs typeface="Pathway Gothic One"/>
              <a:sym typeface="Pathway Gothic One"/>
            </a:endParaRPr>
          </a:p>
        </p:txBody>
      </p:sp>
      <p:sp>
        <p:nvSpPr>
          <p:cNvPr id="589" name="Google Shape;589;p72"/>
          <p:cNvSpPr txBox="1"/>
          <p:nvPr/>
        </p:nvSpPr>
        <p:spPr>
          <a:xfrm>
            <a:off x="1355850" y="1420500"/>
            <a:ext cx="6432300" cy="5694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b="1" lang="en">
                <a:solidFill>
                  <a:schemeClr val="dk1"/>
                </a:solidFill>
                <a:latin typeface="Antic"/>
                <a:ea typeface="Antic"/>
                <a:cs typeface="Antic"/>
                <a:sym typeface="Antic"/>
              </a:rPr>
              <a:t>Multicollinearity issues? : Multicollinearity occurs when two or more independent variables are highly correlated with one another. </a:t>
            </a:r>
            <a:endParaRPr sz="1100"/>
          </a:p>
        </p:txBody>
      </p:sp>
      <p:sp>
        <p:nvSpPr>
          <p:cNvPr id="590" name="Google Shape;590;p72"/>
          <p:cNvSpPr txBox="1"/>
          <p:nvPr/>
        </p:nvSpPr>
        <p:spPr>
          <a:xfrm>
            <a:off x="1394100" y="3600750"/>
            <a:ext cx="6432300" cy="5694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b="1" lang="en">
                <a:solidFill>
                  <a:schemeClr val="dk1"/>
                </a:solidFill>
                <a:latin typeface="Antic"/>
                <a:ea typeface="Antic"/>
                <a:cs typeface="Antic"/>
                <a:sym typeface="Antic"/>
              </a:rPr>
              <a:t>Benchmark: M</a:t>
            </a:r>
            <a:r>
              <a:rPr b="1" lang="en">
                <a:solidFill>
                  <a:schemeClr val="dk1"/>
                </a:solidFill>
                <a:latin typeface="Antic"/>
                <a:ea typeface="Antic"/>
                <a:cs typeface="Antic"/>
                <a:sym typeface="Antic"/>
              </a:rPr>
              <a:t>ulticollinearity is present when VIF&gt;5</a:t>
            </a:r>
            <a:endParaRPr b="1">
              <a:solidFill>
                <a:schemeClr val="dk1"/>
              </a:solidFill>
              <a:latin typeface="Antic"/>
              <a:ea typeface="Antic"/>
              <a:cs typeface="Antic"/>
              <a:sym typeface="Antic"/>
            </a:endParaRPr>
          </a:p>
          <a:p>
            <a:pPr indent="457200" lvl="0" marL="0" rtl="0" algn="l">
              <a:spcBef>
                <a:spcPts val="0"/>
              </a:spcBef>
              <a:spcAft>
                <a:spcPts val="0"/>
              </a:spcAft>
              <a:buNone/>
            </a:pPr>
            <a:r>
              <a:rPr b="1" lang="en">
                <a:solidFill>
                  <a:schemeClr val="dk1"/>
                </a:solidFill>
                <a:latin typeface="Antic"/>
                <a:ea typeface="Antic"/>
                <a:cs typeface="Antic"/>
                <a:sym typeface="Antic"/>
              </a:rPr>
              <a:t>→ There are no multicollinearity issues in this linear regression</a:t>
            </a:r>
            <a:endParaRPr sz="1100"/>
          </a:p>
        </p:txBody>
      </p:sp>
      <p:pic>
        <p:nvPicPr>
          <p:cNvPr id="591" name="Google Shape;591;p72"/>
          <p:cNvPicPr preferRelativeResize="0"/>
          <p:nvPr/>
        </p:nvPicPr>
        <p:blipFill>
          <a:blip r:embed="rId3">
            <a:alphaModFix/>
          </a:blip>
          <a:stretch>
            <a:fillRect/>
          </a:stretch>
        </p:blipFill>
        <p:spPr>
          <a:xfrm>
            <a:off x="1600200" y="2160525"/>
            <a:ext cx="5943600" cy="1057275"/>
          </a:xfrm>
          <a:prstGeom prst="rect">
            <a:avLst/>
          </a:prstGeom>
          <a:noFill/>
          <a:ln>
            <a:noFill/>
          </a:ln>
        </p:spPr>
      </p:pic>
      <p:sp>
        <p:nvSpPr>
          <p:cNvPr id="592" name="Google Shape;592;p72"/>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73"/>
          <p:cNvPicPr preferRelativeResize="0"/>
          <p:nvPr/>
        </p:nvPicPr>
        <p:blipFill>
          <a:blip r:embed="rId3">
            <a:alphaModFix/>
          </a:blip>
          <a:stretch>
            <a:fillRect/>
          </a:stretch>
        </p:blipFill>
        <p:spPr>
          <a:xfrm>
            <a:off x="2159988" y="1782225"/>
            <a:ext cx="4824036" cy="620700"/>
          </a:xfrm>
          <a:prstGeom prst="rect">
            <a:avLst/>
          </a:prstGeom>
          <a:noFill/>
          <a:ln>
            <a:noFill/>
          </a:ln>
        </p:spPr>
      </p:pic>
      <p:sp>
        <p:nvSpPr>
          <p:cNvPr id="598" name="Google Shape;598;p73"/>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599" name="Google Shape;599;p73"/>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600" name="Google Shape;600;p73"/>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601" name="Google Shape;601;p73"/>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602" name="Google Shape;602;p73"/>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603" name="Google Shape;603;p73"/>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604" name="Google Shape;604;p73"/>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605" name="Google Shape;605;p73"/>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 1</a:t>
            </a:r>
            <a:r>
              <a:rPr lang="en" sz="4100">
                <a:solidFill>
                  <a:srgbClr val="8687D1"/>
                </a:solidFill>
                <a:latin typeface="Pathway Gothic One"/>
                <a:ea typeface="Pathway Gothic One"/>
                <a:cs typeface="Pathway Gothic One"/>
                <a:sym typeface="Pathway Gothic One"/>
              </a:rPr>
              <a:t> </a:t>
            </a:r>
            <a:endParaRPr sz="2600">
              <a:solidFill>
                <a:srgbClr val="8687D1"/>
              </a:solidFill>
              <a:latin typeface="Pathway Gothic One"/>
              <a:ea typeface="Pathway Gothic One"/>
              <a:cs typeface="Pathway Gothic One"/>
              <a:sym typeface="Pathway Gothic One"/>
            </a:endParaRPr>
          </a:p>
        </p:txBody>
      </p:sp>
      <p:sp>
        <p:nvSpPr>
          <p:cNvPr id="606" name="Google Shape;606;p73"/>
          <p:cNvSpPr txBox="1"/>
          <p:nvPr/>
        </p:nvSpPr>
        <p:spPr>
          <a:xfrm>
            <a:off x="1855500" y="2631225"/>
            <a:ext cx="5509500" cy="12159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Represent the explanation power of the model</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The higher the values, the stronger the model</a:t>
            </a:r>
            <a:endParaRPr>
              <a:solidFill>
                <a:schemeClr val="dk1"/>
              </a:solidFill>
              <a:latin typeface="Antic"/>
              <a:ea typeface="Antic"/>
              <a:cs typeface="Antic"/>
              <a:sym typeface="Antic"/>
            </a:endParaRPr>
          </a:p>
          <a:p>
            <a:pPr indent="0" lvl="0" marL="0" rtl="0" algn="l">
              <a:spcBef>
                <a:spcPts val="0"/>
              </a:spcBef>
              <a:spcAft>
                <a:spcPts val="0"/>
              </a:spcAft>
              <a:buNone/>
            </a:pPr>
            <a:r>
              <a:t/>
            </a:r>
            <a:endParaRPr>
              <a:solidFill>
                <a:schemeClr val="dk1"/>
              </a:solidFill>
              <a:latin typeface="Antic"/>
              <a:ea typeface="Antic"/>
              <a:cs typeface="Antic"/>
              <a:sym typeface="Antic"/>
            </a:endParaRPr>
          </a:p>
          <a:p>
            <a:pPr indent="0" lvl="0" marL="0" rtl="0" algn="l">
              <a:spcBef>
                <a:spcPts val="0"/>
              </a:spcBef>
              <a:spcAft>
                <a:spcPts val="0"/>
              </a:spcAft>
              <a:buNone/>
            </a:pPr>
            <a:r>
              <a:rPr lang="en">
                <a:solidFill>
                  <a:schemeClr val="dk1"/>
                </a:solidFill>
                <a:latin typeface="Antic"/>
                <a:ea typeface="Antic"/>
                <a:cs typeface="Antic"/>
                <a:sym typeface="Antic"/>
              </a:rPr>
              <a:t>→ </a:t>
            </a:r>
            <a:r>
              <a:rPr lang="en">
                <a:solidFill>
                  <a:schemeClr val="dk1"/>
                </a:solidFill>
                <a:latin typeface="Antic"/>
                <a:ea typeface="Antic"/>
                <a:cs typeface="Antic"/>
                <a:sym typeface="Antic"/>
              </a:rPr>
              <a:t>74% of the data can be explained by the linear regression equation</a:t>
            </a:r>
            <a:endParaRPr>
              <a:solidFill>
                <a:schemeClr val="dk1"/>
              </a:solidFill>
              <a:latin typeface="Antic"/>
              <a:ea typeface="Antic"/>
              <a:cs typeface="Antic"/>
              <a:sym typeface="Antic"/>
            </a:endParaRPr>
          </a:p>
          <a:p>
            <a:pPr indent="0" lvl="0" marL="0" rtl="0" algn="l">
              <a:spcBef>
                <a:spcPts val="0"/>
              </a:spcBef>
              <a:spcAft>
                <a:spcPts val="0"/>
              </a:spcAft>
              <a:buNone/>
            </a:pPr>
            <a:r>
              <a:rPr lang="en">
                <a:solidFill>
                  <a:schemeClr val="dk1"/>
                </a:solidFill>
                <a:latin typeface="Antic"/>
                <a:ea typeface="Antic"/>
                <a:cs typeface="Antic"/>
                <a:sym typeface="Antic"/>
              </a:rPr>
              <a:t>→ Strong model</a:t>
            </a:r>
            <a:endParaRPr>
              <a:solidFill>
                <a:schemeClr val="dk1"/>
              </a:solidFill>
              <a:latin typeface="Antic"/>
              <a:ea typeface="Antic"/>
              <a:cs typeface="Antic"/>
              <a:sym typeface="Antic"/>
            </a:endParaRPr>
          </a:p>
        </p:txBody>
      </p:sp>
      <p:cxnSp>
        <p:nvCxnSpPr>
          <p:cNvPr id="607" name="Google Shape;607;p73"/>
          <p:cNvCxnSpPr/>
          <p:nvPr/>
        </p:nvCxnSpPr>
        <p:spPr>
          <a:xfrm flipH="1" rot="10800000">
            <a:off x="2159988" y="2156725"/>
            <a:ext cx="2159700" cy="8700"/>
          </a:xfrm>
          <a:prstGeom prst="straightConnector1">
            <a:avLst/>
          </a:prstGeom>
          <a:noFill/>
          <a:ln cap="flat" cmpd="sng" w="19050">
            <a:solidFill>
              <a:srgbClr val="FAB117"/>
            </a:solidFill>
            <a:prstDash val="solid"/>
            <a:round/>
            <a:headEnd len="med" w="med" type="none"/>
            <a:tailEnd len="med" w="med" type="none"/>
          </a:ln>
        </p:spPr>
      </p:cxnSp>
      <p:cxnSp>
        <p:nvCxnSpPr>
          <p:cNvPr id="608" name="Google Shape;608;p73"/>
          <p:cNvCxnSpPr/>
          <p:nvPr/>
        </p:nvCxnSpPr>
        <p:spPr>
          <a:xfrm flipH="1" rot="10800000">
            <a:off x="4769313" y="2152375"/>
            <a:ext cx="2140500" cy="17400"/>
          </a:xfrm>
          <a:prstGeom prst="straightConnector1">
            <a:avLst/>
          </a:prstGeom>
          <a:noFill/>
          <a:ln cap="flat" cmpd="sng" w="19050">
            <a:solidFill>
              <a:srgbClr val="FAB117"/>
            </a:solidFill>
            <a:prstDash val="solid"/>
            <a:round/>
            <a:headEnd len="med" w="med" type="none"/>
            <a:tailEnd len="med" w="med" type="none"/>
          </a:ln>
        </p:spPr>
      </p:cxnSp>
      <p:sp>
        <p:nvSpPr>
          <p:cNvPr id="609" name="Google Shape;609;p73"/>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4"/>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615" name="Google Shape;615;p74"/>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616" name="Google Shape;616;p74"/>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617" name="Google Shape;617;p74"/>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618" name="Google Shape;618;p74"/>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619" name="Google Shape;619;p74"/>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620" name="Google Shape;620;p74"/>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621" name="Google Shape;621;p74"/>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 2 </a:t>
            </a:r>
            <a:endParaRPr sz="2600">
              <a:solidFill>
                <a:srgbClr val="8687D1"/>
              </a:solidFill>
              <a:latin typeface="Pathway Gothic One"/>
              <a:ea typeface="Pathway Gothic One"/>
              <a:cs typeface="Pathway Gothic One"/>
              <a:sym typeface="Pathway Gothic One"/>
            </a:endParaRPr>
          </a:p>
        </p:txBody>
      </p:sp>
      <p:sp>
        <p:nvSpPr>
          <p:cNvPr id="622" name="Google Shape;622;p74"/>
          <p:cNvSpPr txBox="1"/>
          <p:nvPr/>
        </p:nvSpPr>
        <p:spPr>
          <a:xfrm>
            <a:off x="3149513" y="1963800"/>
            <a:ext cx="4561500" cy="1215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Antic"/>
                <a:ea typeface="Antic"/>
                <a:cs typeface="Antic"/>
                <a:sym typeface="Antic"/>
              </a:rPr>
              <a:t>The linear regression model has 3 assumptions:</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AutoNum type="arabicPeriod"/>
            </a:pPr>
            <a:r>
              <a:rPr lang="en">
                <a:solidFill>
                  <a:schemeClr val="dk1"/>
                </a:solidFill>
                <a:latin typeface="Antic"/>
                <a:ea typeface="Antic"/>
                <a:cs typeface="Antic"/>
                <a:sym typeface="Antic"/>
              </a:rPr>
              <a:t>Linear Association between Y and X variables</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AutoNum type="arabicPeriod"/>
            </a:pPr>
            <a:r>
              <a:rPr lang="en">
                <a:solidFill>
                  <a:schemeClr val="dk1"/>
                </a:solidFill>
                <a:latin typeface="Antic"/>
                <a:ea typeface="Antic"/>
                <a:cs typeface="Antic"/>
                <a:sym typeface="Antic"/>
              </a:rPr>
              <a:t>Errors has a normal distribution with mean 0</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AutoNum type="arabicPeriod"/>
            </a:pPr>
            <a:r>
              <a:rPr lang="en">
                <a:solidFill>
                  <a:schemeClr val="dk1"/>
                </a:solidFill>
                <a:latin typeface="Antic"/>
                <a:ea typeface="Antic"/>
                <a:cs typeface="Antic"/>
                <a:sym typeface="Antic"/>
              </a:rPr>
              <a:t>Errors are independent of X and has constant standard deviation</a:t>
            </a:r>
            <a:endParaRPr>
              <a:solidFill>
                <a:schemeClr val="dk1"/>
              </a:solidFill>
              <a:latin typeface="Antic"/>
              <a:ea typeface="Antic"/>
              <a:cs typeface="Antic"/>
              <a:sym typeface="Antic"/>
            </a:endParaRPr>
          </a:p>
        </p:txBody>
      </p:sp>
      <p:pic>
        <p:nvPicPr>
          <p:cNvPr id="623" name="Google Shape;623;p74"/>
          <p:cNvPicPr preferRelativeResize="0"/>
          <p:nvPr/>
        </p:nvPicPr>
        <p:blipFill>
          <a:blip r:embed="rId3">
            <a:alphaModFix/>
          </a:blip>
          <a:stretch>
            <a:fillRect/>
          </a:stretch>
        </p:blipFill>
        <p:spPr>
          <a:xfrm>
            <a:off x="1509488" y="1746013"/>
            <a:ext cx="1572200" cy="1651475"/>
          </a:xfrm>
          <a:prstGeom prst="rect">
            <a:avLst/>
          </a:prstGeom>
          <a:noFill/>
          <a:ln>
            <a:noFill/>
          </a:ln>
        </p:spPr>
      </p:pic>
      <p:sp>
        <p:nvSpPr>
          <p:cNvPr id="624" name="Google Shape;624;p74"/>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5"/>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630" name="Google Shape;630;p75"/>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631" name="Google Shape;631;p75"/>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632" name="Google Shape;632;p75"/>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633" name="Google Shape;633;p75"/>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634" name="Google Shape;634;p75"/>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635" name="Google Shape;635;p75"/>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636" name="Google Shape;636;p75"/>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 2 </a:t>
            </a:r>
            <a:endParaRPr sz="2600">
              <a:solidFill>
                <a:srgbClr val="8687D1"/>
              </a:solidFill>
              <a:latin typeface="Pathway Gothic One"/>
              <a:ea typeface="Pathway Gothic One"/>
              <a:cs typeface="Pathway Gothic One"/>
              <a:sym typeface="Pathway Gothic One"/>
            </a:endParaRPr>
          </a:p>
        </p:txBody>
      </p:sp>
      <p:pic>
        <p:nvPicPr>
          <p:cNvPr id="637" name="Google Shape;637;p75"/>
          <p:cNvPicPr preferRelativeResize="0"/>
          <p:nvPr/>
        </p:nvPicPr>
        <p:blipFill rotWithShape="1">
          <a:blip r:embed="rId3">
            <a:alphaModFix/>
          </a:blip>
          <a:srcRect b="5340" l="3745" r="4215" t="4292"/>
          <a:stretch/>
        </p:blipFill>
        <p:spPr>
          <a:xfrm>
            <a:off x="851263" y="1514650"/>
            <a:ext cx="3695700" cy="2466975"/>
          </a:xfrm>
          <a:prstGeom prst="rect">
            <a:avLst/>
          </a:prstGeom>
          <a:noFill/>
          <a:ln>
            <a:noFill/>
          </a:ln>
        </p:spPr>
      </p:pic>
      <p:sp>
        <p:nvSpPr>
          <p:cNvPr id="638" name="Google Shape;638;p75"/>
          <p:cNvSpPr txBox="1"/>
          <p:nvPr/>
        </p:nvSpPr>
        <p:spPr>
          <a:xfrm>
            <a:off x="4465337" y="1846050"/>
            <a:ext cx="3827400" cy="145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Antic"/>
              <a:buChar char="❏"/>
            </a:pPr>
            <a:r>
              <a:rPr lang="en">
                <a:solidFill>
                  <a:schemeClr val="dk1"/>
                </a:solidFill>
                <a:latin typeface="Antic"/>
                <a:ea typeface="Antic"/>
                <a:cs typeface="Antic"/>
                <a:sym typeface="Antic"/>
              </a:rPr>
              <a:t>Relatively equal spread out residuals around a horizontal line </a:t>
            </a:r>
            <a:endParaRPr>
              <a:solidFill>
                <a:schemeClr val="dk1"/>
              </a:solidFill>
              <a:latin typeface="Antic"/>
              <a:ea typeface="Antic"/>
              <a:cs typeface="Antic"/>
              <a:sym typeface="Antic"/>
            </a:endParaRPr>
          </a:p>
          <a:p>
            <a:pPr indent="0" lvl="0" marL="457200" rtl="0" algn="l">
              <a:lnSpc>
                <a:spcPct val="115000"/>
              </a:lnSpc>
              <a:spcBef>
                <a:spcPts val="1200"/>
              </a:spcBef>
              <a:spcAft>
                <a:spcPts val="0"/>
              </a:spcAft>
              <a:buNone/>
            </a:pPr>
            <a:r>
              <a:rPr lang="en">
                <a:solidFill>
                  <a:schemeClr val="dk1"/>
                </a:solidFill>
                <a:latin typeface="Antic"/>
                <a:ea typeface="Antic"/>
                <a:cs typeface="Antic"/>
                <a:sym typeface="Antic"/>
              </a:rPr>
              <a:t>→ There are no non-linear relationships</a:t>
            </a:r>
            <a:endParaRPr>
              <a:solidFill>
                <a:schemeClr val="dk1"/>
              </a:solidFill>
              <a:latin typeface="Antic"/>
              <a:ea typeface="Antic"/>
              <a:cs typeface="Antic"/>
              <a:sym typeface="Antic"/>
            </a:endParaRPr>
          </a:p>
          <a:p>
            <a:pPr indent="0" lvl="0" marL="457200" rtl="0" algn="l">
              <a:lnSpc>
                <a:spcPct val="115000"/>
              </a:lnSpc>
              <a:spcBef>
                <a:spcPts val="1200"/>
              </a:spcBef>
              <a:spcAft>
                <a:spcPts val="1200"/>
              </a:spcAft>
              <a:buNone/>
            </a:pPr>
            <a:r>
              <a:rPr lang="en">
                <a:solidFill>
                  <a:schemeClr val="dk1"/>
                </a:solidFill>
                <a:latin typeface="Antic"/>
                <a:ea typeface="Antic"/>
                <a:cs typeface="Antic"/>
                <a:sym typeface="Antic"/>
              </a:rPr>
              <a:t>→ Assumption 1 is satisfied</a:t>
            </a:r>
            <a:endParaRPr>
              <a:solidFill>
                <a:schemeClr val="dk1"/>
              </a:solidFill>
              <a:latin typeface="Antic"/>
              <a:ea typeface="Antic"/>
              <a:cs typeface="Antic"/>
              <a:sym typeface="Antic"/>
            </a:endParaRPr>
          </a:p>
        </p:txBody>
      </p:sp>
      <p:sp>
        <p:nvSpPr>
          <p:cNvPr id="639" name="Google Shape;639;p75"/>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6"/>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645" name="Google Shape;645;p76"/>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646" name="Google Shape;646;p76"/>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647" name="Google Shape;647;p76"/>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648" name="Google Shape;648;p76"/>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649" name="Google Shape;649;p76"/>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650" name="Google Shape;650;p76"/>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651" name="Google Shape;651;p76"/>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 2 </a:t>
            </a:r>
            <a:endParaRPr sz="2600">
              <a:solidFill>
                <a:srgbClr val="8687D1"/>
              </a:solidFill>
              <a:latin typeface="Pathway Gothic One"/>
              <a:ea typeface="Pathway Gothic One"/>
              <a:cs typeface="Pathway Gothic One"/>
              <a:sym typeface="Pathway Gothic One"/>
            </a:endParaRPr>
          </a:p>
        </p:txBody>
      </p:sp>
      <p:sp>
        <p:nvSpPr>
          <p:cNvPr id="652" name="Google Shape;652;p76"/>
          <p:cNvSpPr txBox="1"/>
          <p:nvPr/>
        </p:nvSpPr>
        <p:spPr>
          <a:xfrm>
            <a:off x="4465337" y="1846050"/>
            <a:ext cx="3827400" cy="1605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Antic"/>
              <a:buChar char="❏"/>
            </a:pPr>
            <a:r>
              <a:rPr lang="en">
                <a:solidFill>
                  <a:schemeClr val="dk1"/>
                </a:solidFill>
                <a:latin typeface="Antic"/>
                <a:ea typeface="Antic"/>
                <a:cs typeface="Antic"/>
                <a:sym typeface="Antic"/>
              </a:rPr>
              <a:t>Residuals deviate from the straight line</a:t>
            </a:r>
            <a:endParaRPr>
              <a:solidFill>
                <a:schemeClr val="dk1"/>
              </a:solidFill>
              <a:latin typeface="Antic"/>
              <a:ea typeface="Antic"/>
              <a:cs typeface="Antic"/>
              <a:sym typeface="Antic"/>
            </a:endParaRPr>
          </a:p>
          <a:p>
            <a:pPr indent="0" lvl="0" marL="457200" rtl="0" algn="l">
              <a:lnSpc>
                <a:spcPct val="115000"/>
              </a:lnSpc>
              <a:spcBef>
                <a:spcPts val="1200"/>
              </a:spcBef>
              <a:spcAft>
                <a:spcPts val="0"/>
              </a:spcAft>
              <a:buNone/>
            </a:pPr>
            <a:r>
              <a:rPr lang="en">
                <a:solidFill>
                  <a:schemeClr val="dk1"/>
                </a:solidFill>
                <a:latin typeface="Antic"/>
                <a:ea typeface="Antic"/>
                <a:cs typeface="Antic"/>
                <a:sym typeface="Antic"/>
              </a:rPr>
              <a:t>→ Residuals not not normally distributed</a:t>
            </a:r>
            <a:endParaRPr>
              <a:solidFill>
                <a:schemeClr val="dk1"/>
              </a:solidFill>
              <a:latin typeface="Antic"/>
              <a:ea typeface="Antic"/>
              <a:cs typeface="Antic"/>
              <a:sym typeface="Antic"/>
            </a:endParaRPr>
          </a:p>
          <a:p>
            <a:pPr indent="0" lvl="0" marL="457200" rtl="0" algn="l">
              <a:lnSpc>
                <a:spcPct val="115000"/>
              </a:lnSpc>
              <a:spcBef>
                <a:spcPts val="1200"/>
              </a:spcBef>
              <a:spcAft>
                <a:spcPts val="0"/>
              </a:spcAft>
              <a:buNone/>
            </a:pPr>
            <a:r>
              <a:rPr lang="en">
                <a:solidFill>
                  <a:schemeClr val="dk1"/>
                </a:solidFill>
                <a:latin typeface="Antic"/>
                <a:ea typeface="Antic"/>
                <a:cs typeface="Antic"/>
                <a:sym typeface="Antic"/>
              </a:rPr>
              <a:t>→ Assumption 2 is not satisfied</a:t>
            </a:r>
            <a:endParaRPr>
              <a:solidFill>
                <a:schemeClr val="dk1"/>
              </a:solidFill>
              <a:latin typeface="Antic"/>
              <a:ea typeface="Antic"/>
              <a:cs typeface="Antic"/>
              <a:sym typeface="Antic"/>
            </a:endParaRPr>
          </a:p>
          <a:p>
            <a:pPr indent="0" lvl="0" marL="457200" rtl="0" algn="l">
              <a:lnSpc>
                <a:spcPct val="115000"/>
              </a:lnSpc>
              <a:spcBef>
                <a:spcPts val="1200"/>
              </a:spcBef>
              <a:spcAft>
                <a:spcPts val="1200"/>
              </a:spcAft>
              <a:buNone/>
            </a:pPr>
            <a:r>
              <a:t/>
            </a:r>
            <a:endParaRPr>
              <a:solidFill>
                <a:schemeClr val="dk1"/>
              </a:solidFill>
              <a:latin typeface="Antic"/>
              <a:ea typeface="Antic"/>
              <a:cs typeface="Antic"/>
              <a:sym typeface="Antic"/>
            </a:endParaRPr>
          </a:p>
        </p:txBody>
      </p:sp>
      <p:pic>
        <p:nvPicPr>
          <p:cNvPr id="653" name="Google Shape;653;p76"/>
          <p:cNvPicPr preferRelativeResize="0"/>
          <p:nvPr/>
        </p:nvPicPr>
        <p:blipFill>
          <a:blip r:embed="rId3">
            <a:alphaModFix/>
          </a:blip>
          <a:stretch>
            <a:fillRect/>
          </a:stretch>
        </p:blipFill>
        <p:spPr>
          <a:xfrm>
            <a:off x="645150" y="1402275"/>
            <a:ext cx="3562350" cy="2457450"/>
          </a:xfrm>
          <a:prstGeom prst="rect">
            <a:avLst/>
          </a:prstGeom>
          <a:noFill/>
          <a:ln>
            <a:noFill/>
          </a:ln>
        </p:spPr>
      </p:pic>
      <p:sp>
        <p:nvSpPr>
          <p:cNvPr id="654" name="Google Shape;654;p76"/>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7"/>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660" name="Google Shape;660;p77"/>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661" name="Google Shape;661;p77"/>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662" name="Google Shape;662;p77"/>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663" name="Google Shape;663;p77"/>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664" name="Google Shape;664;p77"/>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665" name="Google Shape;665;p77"/>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666" name="Google Shape;666;p77"/>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 2 </a:t>
            </a:r>
            <a:endParaRPr sz="2600">
              <a:solidFill>
                <a:srgbClr val="8687D1"/>
              </a:solidFill>
              <a:latin typeface="Pathway Gothic One"/>
              <a:ea typeface="Pathway Gothic One"/>
              <a:cs typeface="Pathway Gothic One"/>
              <a:sym typeface="Pathway Gothic One"/>
            </a:endParaRPr>
          </a:p>
        </p:txBody>
      </p:sp>
      <p:sp>
        <p:nvSpPr>
          <p:cNvPr id="667" name="Google Shape;667;p77"/>
          <p:cNvSpPr txBox="1"/>
          <p:nvPr/>
        </p:nvSpPr>
        <p:spPr>
          <a:xfrm>
            <a:off x="4465325" y="1846050"/>
            <a:ext cx="3827400" cy="145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Antic"/>
              <a:buChar char="❏"/>
            </a:pPr>
            <a:r>
              <a:rPr lang="en">
                <a:solidFill>
                  <a:schemeClr val="dk1"/>
                </a:solidFill>
                <a:latin typeface="Antic"/>
                <a:ea typeface="Antic"/>
                <a:cs typeface="Antic"/>
                <a:sym typeface="Antic"/>
              </a:rPr>
              <a:t>Residuals appear equally and randomly spread</a:t>
            </a:r>
            <a:endParaRPr>
              <a:solidFill>
                <a:schemeClr val="dk1"/>
              </a:solidFill>
              <a:latin typeface="Antic"/>
              <a:ea typeface="Antic"/>
              <a:cs typeface="Antic"/>
              <a:sym typeface="Antic"/>
            </a:endParaRPr>
          </a:p>
          <a:p>
            <a:pPr indent="0" lvl="0" marL="457200" rtl="0" algn="l">
              <a:lnSpc>
                <a:spcPct val="115000"/>
              </a:lnSpc>
              <a:spcBef>
                <a:spcPts val="1200"/>
              </a:spcBef>
              <a:spcAft>
                <a:spcPts val="0"/>
              </a:spcAft>
              <a:buNone/>
            </a:pPr>
            <a:r>
              <a:rPr lang="en">
                <a:solidFill>
                  <a:schemeClr val="dk1"/>
                </a:solidFill>
                <a:latin typeface="Antic"/>
                <a:ea typeface="Antic"/>
                <a:cs typeface="Antic"/>
                <a:sym typeface="Antic"/>
              </a:rPr>
              <a:t>→ Residuals have equal variance</a:t>
            </a:r>
            <a:endParaRPr>
              <a:solidFill>
                <a:schemeClr val="dk1"/>
              </a:solidFill>
              <a:latin typeface="Antic"/>
              <a:ea typeface="Antic"/>
              <a:cs typeface="Antic"/>
              <a:sym typeface="Antic"/>
            </a:endParaRPr>
          </a:p>
          <a:p>
            <a:pPr indent="0" lvl="0" marL="457200" rtl="0" algn="l">
              <a:lnSpc>
                <a:spcPct val="115000"/>
              </a:lnSpc>
              <a:spcBef>
                <a:spcPts val="1200"/>
              </a:spcBef>
              <a:spcAft>
                <a:spcPts val="1200"/>
              </a:spcAft>
              <a:buNone/>
            </a:pPr>
            <a:r>
              <a:rPr lang="en">
                <a:solidFill>
                  <a:schemeClr val="dk1"/>
                </a:solidFill>
                <a:latin typeface="Antic"/>
                <a:ea typeface="Antic"/>
                <a:cs typeface="Antic"/>
                <a:sym typeface="Antic"/>
              </a:rPr>
              <a:t>→ Assumption 3 is satisfied</a:t>
            </a:r>
            <a:endParaRPr>
              <a:solidFill>
                <a:schemeClr val="dk1"/>
              </a:solidFill>
              <a:latin typeface="Antic"/>
              <a:ea typeface="Antic"/>
              <a:cs typeface="Antic"/>
              <a:sym typeface="Antic"/>
            </a:endParaRPr>
          </a:p>
        </p:txBody>
      </p:sp>
      <p:pic>
        <p:nvPicPr>
          <p:cNvPr id="668" name="Google Shape;668;p77"/>
          <p:cNvPicPr preferRelativeResize="0"/>
          <p:nvPr/>
        </p:nvPicPr>
        <p:blipFill>
          <a:blip r:embed="rId3">
            <a:alphaModFix/>
          </a:blip>
          <a:stretch>
            <a:fillRect/>
          </a:stretch>
        </p:blipFill>
        <p:spPr>
          <a:xfrm>
            <a:off x="1112025" y="1402275"/>
            <a:ext cx="3419475" cy="2409825"/>
          </a:xfrm>
          <a:prstGeom prst="rect">
            <a:avLst/>
          </a:prstGeom>
          <a:noFill/>
          <a:ln>
            <a:noFill/>
          </a:ln>
        </p:spPr>
      </p:pic>
      <p:sp>
        <p:nvSpPr>
          <p:cNvPr id="669" name="Google Shape;669;p77"/>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8"/>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675" name="Google Shape;675;p78"/>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676" name="Google Shape;676;p78"/>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677" name="Google Shape;677;p78"/>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678" name="Google Shape;678;p78"/>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679" name="Google Shape;679;p78"/>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680" name="Google Shape;680;p78"/>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681" name="Google Shape;681;p78"/>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 3 </a:t>
            </a:r>
            <a:endParaRPr sz="2600">
              <a:solidFill>
                <a:srgbClr val="8687D1"/>
              </a:solidFill>
              <a:latin typeface="Pathway Gothic One"/>
              <a:ea typeface="Pathway Gothic One"/>
              <a:cs typeface="Pathway Gothic One"/>
              <a:sym typeface="Pathway Gothic One"/>
            </a:endParaRPr>
          </a:p>
        </p:txBody>
      </p:sp>
      <p:sp>
        <p:nvSpPr>
          <p:cNvPr id="682" name="Google Shape;682;p78"/>
          <p:cNvSpPr txBox="1"/>
          <p:nvPr/>
        </p:nvSpPr>
        <p:spPr>
          <a:xfrm>
            <a:off x="4465337" y="1846050"/>
            <a:ext cx="3827400" cy="2100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Antic"/>
              <a:buChar char="❏"/>
            </a:pPr>
            <a:r>
              <a:rPr lang="en">
                <a:solidFill>
                  <a:schemeClr val="dk1"/>
                </a:solidFill>
                <a:latin typeface="Antic"/>
                <a:ea typeface="Antic"/>
                <a:cs typeface="Antic"/>
                <a:sym typeface="Antic"/>
              </a:rPr>
              <a:t>Cook’s distance lines are barely visible</a:t>
            </a:r>
            <a:endParaRPr>
              <a:solidFill>
                <a:schemeClr val="dk1"/>
              </a:solidFill>
              <a:latin typeface="Antic"/>
              <a:ea typeface="Antic"/>
              <a:cs typeface="Antic"/>
              <a:sym typeface="Antic"/>
            </a:endParaRPr>
          </a:p>
          <a:p>
            <a:pPr indent="-317500" lvl="0" marL="457200" rtl="0" algn="l">
              <a:lnSpc>
                <a:spcPct val="115000"/>
              </a:lnSpc>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All case are well inside of the Cook’s distance lines</a:t>
            </a:r>
            <a:endParaRPr>
              <a:solidFill>
                <a:schemeClr val="dk1"/>
              </a:solidFill>
              <a:latin typeface="Antic"/>
              <a:ea typeface="Antic"/>
              <a:cs typeface="Antic"/>
              <a:sym typeface="Antic"/>
            </a:endParaRPr>
          </a:p>
          <a:p>
            <a:pPr indent="0" lvl="0" marL="457200" rtl="0" algn="l">
              <a:lnSpc>
                <a:spcPct val="115000"/>
              </a:lnSpc>
              <a:spcBef>
                <a:spcPts val="1200"/>
              </a:spcBef>
              <a:spcAft>
                <a:spcPts val="0"/>
              </a:spcAft>
              <a:buNone/>
            </a:pPr>
            <a:r>
              <a:rPr lang="en">
                <a:solidFill>
                  <a:schemeClr val="dk1"/>
                </a:solidFill>
                <a:latin typeface="Antic"/>
                <a:ea typeface="Antic"/>
                <a:cs typeface="Antic"/>
                <a:sym typeface="Antic"/>
              </a:rPr>
              <a:t>→ No influential case</a:t>
            </a:r>
            <a:endParaRPr>
              <a:solidFill>
                <a:schemeClr val="dk1"/>
              </a:solidFill>
              <a:latin typeface="Antic"/>
              <a:ea typeface="Antic"/>
              <a:cs typeface="Antic"/>
              <a:sym typeface="Antic"/>
            </a:endParaRPr>
          </a:p>
          <a:p>
            <a:pPr indent="0" lvl="0" marL="457200" rtl="0" algn="l">
              <a:lnSpc>
                <a:spcPct val="115000"/>
              </a:lnSpc>
              <a:spcBef>
                <a:spcPts val="1200"/>
              </a:spcBef>
              <a:spcAft>
                <a:spcPts val="0"/>
              </a:spcAft>
              <a:buNone/>
            </a:pPr>
            <a:r>
              <a:rPr lang="en">
                <a:solidFill>
                  <a:schemeClr val="dk1"/>
                </a:solidFill>
                <a:latin typeface="Antic"/>
                <a:ea typeface="Antic"/>
                <a:cs typeface="Antic"/>
                <a:sym typeface="Antic"/>
              </a:rPr>
              <a:t>→ Linear regression is a good fit</a:t>
            </a:r>
            <a:endParaRPr>
              <a:solidFill>
                <a:schemeClr val="dk1"/>
              </a:solidFill>
              <a:latin typeface="Antic"/>
              <a:ea typeface="Antic"/>
              <a:cs typeface="Antic"/>
              <a:sym typeface="Antic"/>
            </a:endParaRPr>
          </a:p>
          <a:p>
            <a:pPr indent="0" lvl="0" marL="457200" rtl="0" algn="l">
              <a:lnSpc>
                <a:spcPct val="115000"/>
              </a:lnSpc>
              <a:spcBef>
                <a:spcPts val="1200"/>
              </a:spcBef>
              <a:spcAft>
                <a:spcPts val="1200"/>
              </a:spcAft>
              <a:buNone/>
            </a:pPr>
            <a:r>
              <a:t/>
            </a:r>
            <a:endParaRPr>
              <a:solidFill>
                <a:schemeClr val="dk1"/>
              </a:solidFill>
              <a:latin typeface="Antic"/>
              <a:ea typeface="Antic"/>
              <a:cs typeface="Antic"/>
              <a:sym typeface="Antic"/>
            </a:endParaRPr>
          </a:p>
        </p:txBody>
      </p:sp>
      <p:pic>
        <p:nvPicPr>
          <p:cNvPr id="683" name="Google Shape;683;p78"/>
          <p:cNvPicPr preferRelativeResize="0"/>
          <p:nvPr/>
        </p:nvPicPr>
        <p:blipFill>
          <a:blip r:embed="rId3">
            <a:alphaModFix/>
          </a:blip>
          <a:stretch>
            <a:fillRect/>
          </a:stretch>
        </p:blipFill>
        <p:spPr>
          <a:xfrm>
            <a:off x="665675" y="1543050"/>
            <a:ext cx="3629025" cy="2057400"/>
          </a:xfrm>
          <a:prstGeom prst="rect">
            <a:avLst/>
          </a:prstGeom>
          <a:noFill/>
          <a:ln>
            <a:noFill/>
          </a:ln>
        </p:spPr>
      </p:pic>
      <p:sp>
        <p:nvSpPr>
          <p:cNvPr id="684" name="Google Shape;684;p78"/>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9"/>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690" name="Google Shape;690;p79"/>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691" name="Google Shape;691;p79"/>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692" name="Google Shape;692;p79"/>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693" name="Google Shape;693;p79"/>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694" name="Google Shape;694;p79"/>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695" name="Google Shape;695;p79"/>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696" name="Google Shape;696;p79"/>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 4 </a:t>
            </a:r>
            <a:endParaRPr sz="2600">
              <a:solidFill>
                <a:srgbClr val="8687D1"/>
              </a:solidFill>
              <a:latin typeface="Pathway Gothic One"/>
              <a:ea typeface="Pathway Gothic One"/>
              <a:cs typeface="Pathway Gothic One"/>
              <a:sym typeface="Pathway Gothic One"/>
            </a:endParaRPr>
          </a:p>
        </p:txBody>
      </p:sp>
      <p:sp>
        <p:nvSpPr>
          <p:cNvPr id="697" name="Google Shape;697;p79"/>
          <p:cNvSpPr txBox="1"/>
          <p:nvPr/>
        </p:nvSpPr>
        <p:spPr>
          <a:xfrm>
            <a:off x="3871825" y="1684425"/>
            <a:ext cx="4245300" cy="10005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b="1" lang="en">
                <a:solidFill>
                  <a:schemeClr val="dk1"/>
                </a:solidFill>
                <a:latin typeface="Antic"/>
                <a:ea typeface="Antic"/>
                <a:cs typeface="Antic"/>
                <a:sym typeface="Antic"/>
              </a:rPr>
              <a:t>Root Mean Square Error (RMSE): Average difference between the observed known values of the dependent variable and the predicted value</a:t>
            </a:r>
            <a:r>
              <a:rPr b="1" lang="en">
                <a:solidFill>
                  <a:schemeClr val="dk1"/>
                </a:solidFill>
                <a:latin typeface="Antic"/>
                <a:ea typeface="Antic"/>
                <a:cs typeface="Antic"/>
                <a:sym typeface="Antic"/>
              </a:rPr>
              <a:t> </a:t>
            </a:r>
            <a:endParaRPr b="1">
              <a:solidFill>
                <a:schemeClr val="dk1"/>
              </a:solidFill>
              <a:latin typeface="Antic"/>
              <a:ea typeface="Antic"/>
              <a:cs typeface="Antic"/>
              <a:sym typeface="Antic"/>
            </a:endParaRPr>
          </a:p>
        </p:txBody>
      </p:sp>
      <p:pic>
        <p:nvPicPr>
          <p:cNvPr id="698" name="Google Shape;698;p79"/>
          <p:cNvPicPr preferRelativeResize="0"/>
          <p:nvPr/>
        </p:nvPicPr>
        <p:blipFill>
          <a:blip r:embed="rId3">
            <a:alphaModFix/>
          </a:blip>
          <a:stretch>
            <a:fillRect/>
          </a:stretch>
        </p:blipFill>
        <p:spPr>
          <a:xfrm>
            <a:off x="1301387" y="1817425"/>
            <a:ext cx="2362200" cy="734504"/>
          </a:xfrm>
          <a:prstGeom prst="rect">
            <a:avLst/>
          </a:prstGeom>
          <a:noFill/>
          <a:ln>
            <a:noFill/>
          </a:ln>
        </p:spPr>
      </p:pic>
      <p:pic>
        <p:nvPicPr>
          <p:cNvPr id="699" name="Google Shape;699;p79"/>
          <p:cNvPicPr preferRelativeResize="0"/>
          <p:nvPr/>
        </p:nvPicPr>
        <p:blipFill>
          <a:blip r:embed="rId4">
            <a:alphaModFix/>
          </a:blip>
          <a:stretch>
            <a:fillRect/>
          </a:stretch>
        </p:blipFill>
        <p:spPr>
          <a:xfrm>
            <a:off x="1653800" y="3015763"/>
            <a:ext cx="1657350" cy="923925"/>
          </a:xfrm>
          <a:prstGeom prst="rect">
            <a:avLst/>
          </a:prstGeom>
          <a:noFill/>
          <a:ln>
            <a:noFill/>
          </a:ln>
        </p:spPr>
      </p:pic>
      <p:sp>
        <p:nvSpPr>
          <p:cNvPr id="700" name="Google Shape;700;p79"/>
          <p:cNvSpPr txBox="1"/>
          <p:nvPr/>
        </p:nvSpPr>
        <p:spPr>
          <a:xfrm>
            <a:off x="3929150" y="3085163"/>
            <a:ext cx="4245300" cy="7851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b="1" lang="en">
                <a:solidFill>
                  <a:schemeClr val="dk1"/>
                </a:solidFill>
                <a:latin typeface="Antic"/>
                <a:ea typeface="Antic"/>
                <a:cs typeface="Antic"/>
                <a:sym typeface="Antic"/>
              </a:rPr>
              <a:t>RMSE error both </a:t>
            </a:r>
            <a:r>
              <a:rPr b="1" lang="en">
                <a:solidFill>
                  <a:schemeClr val="dk1"/>
                </a:solidFill>
                <a:latin typeface="Antic"/>
                <a:ea typeface="Antic"/>
                <a:cs typeface="Antic"/>
                <a:sym typeface="Antic"/>
              </a:rPr>
              <a:t>train and test set is low</a:t>
            </a:r>
            <a:endParaRPr b="1">
              <a:solidFill>
                <a:schemeClr val="dk1"/>
              </a:solidFill>
              <a:latin typeface="Antic"/>
              <a:ea typeface="Antic"/>
              <a:cs typeface="Antic"/>
              <a:sym typeface="Antic"/>
            </a:endParaRPr>
          </a:p>
          <a:p>
            <a:pPr indent="0" lvl="0" marL="457200" rtl="0" algn="l">
              <a:spcBef>
                <a:spcPts val="0"/>
              </a:spcBef>
              <a:spcAft>
                <a:spcPts val="0"/>
              </a:spcAft>
              <a:buNone/>
            </a:pPr>
            <a:r>
              <a:t/>
            </a:r>
            <a:endParaRPr b="1">
              <a:solidFill>
                <a:schemeClr val="dk1"/>
              </a:solidFill>
              <a:latin typeface="Antic"/>
              <a:ea typeface="Antic"/>
              <a:cs typeface="Antic"/>
              <a:sym typeface="Antic"/>
            </a:endParaRPr>
          </a:p>
          <a:p>
            <a:pPr indent="0" lvl="0" marL="457200" rtl="0" algn="l">
              <a:spcBef>
                <a:spcPts val="0"/>
              </a:spcBef>
              <a:spcAft>
                <a:spcPts val="0"/>
              </a:spcAft>
              <a:buNone/>
            </a:pPr>
            <a:r>
              <a:rPr b="1" lang="en">
                <a:solidFill>
                  <a:schemeClr val="dk1"/>
                </a:solidFill>
                <a:latin typeface="Antic"/>
                <a:ea typeface="Antic"/>
                <a:cs typeface="Antic"/>
                <a:sym typeface="Antic"/>
              </a:rPr>
              <a:t>→ Model is relatively accurate</a:t>
            </a:r>
            <a:endParaRPr b="1">
              <a:solidFill>
                <a:schemeClr val="dk1"/>
              </a:solidFill>
              <a:latin typeface="Antic"/>
              <a:ea typeface="Antic"/>
              <a:cs typeface="Antic"/>
              <a:sym typeface="Antic"/>
            </a:endParaRPr>
          </a:p>
        </p:txBody>
      </p:sp>
      <p:sp>
        <p:nvSpPr>
          <p:cNvPr id="701" name="Google Shape;701;p79"/>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0"/>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707" name="Google Shape;707;p80"/>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708" name="Google Shape;708;p80"/>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709" name="Google Shape;709;p80"/>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710" name="Google Shape;710;p80"/>
          <p:cNvSpPr/>
          <p:nvPr/>
        </p:nvSpPr>
        <p:spPr>
          <a:xfrm>
            <a:off x="4294692" y="4728300"/>
            <a:ext cx="17283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711" name="Google Shape;711;p80"/>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712" name="Google Shape;712;p80"/>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713" name="Google Shape;713;p80"/>
          <p:cNvSpPr txBox="1"/>
          <p:nvPr/>
        </p:nvSpPr>
        <p:spPr>
          <a:xfrm>
            <a:off x="1549800" y="629175"/>
            <a:ext cx="60444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 5</a:t>
            </a:r>
            <a:endParaRPr sz="2600">
              <a:solidFill>
                <a:srgbClr val="8687D1"/>
              </a:solidFill>
              <a:latin typeface="Pathway Gothic One"/>
              <a:ea typeface="Pathway Gothic One"/>
              <a:cs typeface="Pathway Gothic One"/>
              <a:sym typeface="Pathway Gothic One"/>
            </a:endParaRPr>
          </a:p>
        </p:txBody>
      </p:sp>
      <p:pic>
        <p:nvPicPr>
          <p:cNvPr id="714" name="Google Shape;714;p80"/>
          <p:cNvPicPr preferRelativeResize="0"/>
          <p:nvPr/>
        </p:nvPicPr>
        <p:blipFill>
          <a:blip r:embed="rId3">
            <a:alphaModFix/>
          </a:blip>
          <a:stretch>
            <a:fillRect/>
          </a:stretch>
        </p:blipFill>
        <p:spPr>
          <a:xfrm>
            <a:off x="854513" y="1644325"/>
            <a:ext cx="3495675" cy="2000250"/>
          </a:xfrm>
          <a:prstGeom prst="rect">
            <a:avLst/>
          </a:prstGeom>
          <a:noFill/>
          <a:ln>
            <a:noFill/>
          </a:ln>
        </p:spPr>
      </p:pic>
      <p:sp>
        <p:nvSpPr>
          <p:cNvPr id="715" name="Google Shape;715;p80"/>
          <p:cNvSpPr txBox="1"/>
          <p:nvPr/>
        </p:nvSpPr>
        <p:spPr>
          <a:xfrm>
            <a:off x="4566787" y="1955150"/>
            <a:ext cx="3722700" cy="12159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There is a positive linear relationship between actual and predicted infant mortality rates</a:t>
            </a:r>
            <a:endParaRPr>
              <a:solidFill>
                <a:schemeClr val="dk1"/>
              </a:solidFill>
              <a:latin typeface="Antic"/>
              <a:ea typeface="Antic"/>
              <a:cs typeface="Antic"/>
              <a:sym typeface="Antic"/>
            </a:endParaRPr>
          </a:p>
          <a:p>
            <a:pPr indent="0" lvl="0" marL="0" rtl="0" algn="l">
              <a:spcBef>
                <a:spcPts val="0"/>
              </a:spcBef>
              <a:spcAft>
                <a:spcPts val="0"/>
              </a:spcAft>
              <a:buNone/>
            </a:pPr>
            <a:r>
              <a:t/>
            </a:r>
            <a:endParaRPr>
              <a:solidFill>
                <a:schemeClr val="dk1"/>
              </a:solidFill>
              <a:latin typeface="Antic"/>
              <a:ea typeface="Antic"/>
              <a:cs typeface="Antic"/>
              <a:sym typeface="Antic"/>
            </a:endParaRPr>
          </a:p>
          <a:p>
            <a:pPr indent="457200" lvl="0" marL="0" rtl="0" algn="l">
              <a:spcBef>
                <a:spcPts val="0"/>
              </a:spcBef>
              <a:spcAft>
                <a:spcPts val="0"/>
              </a:spcAft>
              <a:buNone/>
            </a:pPr>
            <a:r>
              <a:rPr lang="en">
                <a:solidFill>
                  <a:schemeClr val="dk1"/>
                </a:solidFill>
                <a:latin typeface="Antic"/>
                <a:ea typeface="Antic"/>
                <a:cs typeface="Antic"/>
                <a:sym typeface="Antic"/>
              </a:rPr>
              <a:t>→ The model is quite accurate</a:t>
            </a:r>
            <a:endParaRPr>
              <a:solidFill>
                <a:schemeClr val="dk1"/>
              </a:solidFill>
              <a:latin typeface="Antic"/>
              <a:ea typeface="Antic"/>
              <a:cs typeface="Antic"/>
              <a:sym typeface="Antic"/>
            </a:endParaRPr>
          </a:p>
        </p:txBody>
      </p:sp>
      <p:sp>
        <p:nvSpPr>
          <p:cNvPr id="716" name="Google Shape;716;p80"/>
          <p:cNvSpPr txBox="1"/>
          <p:nvPr/>
        </p:nvSpPr>
        <p:spPr>
          <a:xfrm>
            <a:off x="0" y="0"/>
            <a:ext cx="241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Ho Wei Ling Charmaine</a:t>
            </a:r>
            <a:endParaRPr sz="1800">
              <a:latin typeface="Antic"/>
              <a:ea typeface="Antic"/>
              <a:cs typeface="Antic"/>
              <a:sym typeface="Ant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1"/>
          <p:cNvSpPr/>
          <p:nvPr/>
        </p:nvSpPr>
        <p:spPr>
          <a:xfrm>
            <a:off x="5003809" y="1558508"/>
            <a:ext cx="303600" cy="2026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3" name="Google Shape;723;p81"/>
          <p:cNvSpPr txBox="1"/>
          <p:nvPr/>
        </p:nvSpPr>
        <p:spPr>
          <a:xfrm>
            <a:off x="5498725" y="2193754"/>
            <a:ext cx="2405100" cy="75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CART MODEL</a:t>
            </a:r>
            <a:endParaRPr sz="41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p:txBody>
      </p:sp>
      <p:pic>
        <p:nvPicPr>
          <p:cNvPr id="724" name="Google Shape;724;p81"/>
          <p:cNvPicPr preferRelativeResize="0"/>
          <p:nvPr/>
        </p:nvPicPr>
        <p:blipFill>
          <a:blip r:embed="rId3">
            <a:alphaModFix/>
          </a:blip>
          <a:stretch>
            <a:fillRect/>
          </a:stretch>
        </p:blipFill>
        <p:spPr>
          <a:xfrm>
            <a:off x="1240177" y="1066302"/>
            <a:ext cx="3763625" cy="3010900"/>
          </a:xfrm>
          <a:prstGeom prst="rect">
            <a:avLst/>
          </a:prstGeom>
          <a:noFill/>
          <a:ln>
            <a:noFill/>
          </a:ln>
        </p:spPr>
      </p:pic>
      <p:sp>
        <p:nvSpPr>
          <p:cNvPr id="725" name="Google Shape;725;p81"/>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5"/>
          <p:cNvSpPr/>
          <p:nvPr/>
        </p:nvSpPr>
        <p:spPr>
          <a:xfrm>
            <a:off x="5091684" y="1635058"/>
            <a:ext cx="303600" cy="2026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 name="Google Shape;295;p55"/>
          <p:cNvSpPr txBox="1"/>
          <p:nvPr/>
        </p:nvSpPr>
        <p:spPr>
          <a:xfrm>
            <a:off x="5637397" y="2294694"/>
            <a:ext cx="2405100" cy="554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INTRODUCTION</a:t>
            </a:r>
            <a:endParaRPr sz="41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p:txBody>
      </p:sp>
      <p:pic>
        <p:nvPicPr>
          <p:cNvPr id="296" name="Google Shape;296;p55"/>
          <p:cNvPicPr preferRelativeResize="0"/>
          <p:nvPr/>
        </p:nvPicPr>
        <p:blipFill rotWithShape="1">
          <a:blip r:embed="rId3">
            <a:alphaModFix/>
          </a:blip>
          <a:srcRect b="0" l="15874" r="0" t="0"/>
          <a:stretch/>
        </p:blipFill>
        <p:spPr>
          <a:xfrm>
            <a:off x="-1030000" y="1164575"/>
            <a:ext cx="6162750" cy="2814375"/>
          </a:xfrm>
          <a:prstGeom prst="rect">
            <a:avLst/>
          </a:prstGeom>
          <a:noFill/>
          <a:ln>
            <a:noFill/>
          </a:ln>
        </p:spPr>
      </p:pic>
      <p:sp>
        <p:nvSpPr>
          <p:cNvPr id="297" name="Google Shape;297;p55"/>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2"/>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OVERVIEW</a:t>
            </a:r>
            <a:endParaRPr sz="2600">
              <a:solidFill>
                <a:srgbClr val="8687D1"/>
              </a:solidFill>
              <a:latin typeface="Pathway Gothic One"/>
              <a:ea typeface="Pathway Gothic One"/>
              <a:cs typeface="Pathway Gothic One"/>
              <a:sym typeface="Pathway Gothic One"/>
            </a:endParaRPr>
          </a:p>
        </p:txBody>
      </p:sp>
      <p:sp>
        <p:nvSpPr>
          <p:cNvPr id="731" name="Google Shape;731;p82"/>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732" name="Google Shape;732;p82"/>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733" name="Google Shape;733;p82"/>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734" name="Google Shape;734;p82"/>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735" name="Google Shape;735;p82"/>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736" name="Google Shape;736;p82"/>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737" name="Google Shape;737;p82"/>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738" name="Google Shape;738;p82"/>
          <p:cNvSpPr txBox="1"/>
          <p:nvPr/>
        </p:nvSpPr>
        <p:spPr>
          <a:xfrm>
            <a:off x="2019200" y="2394750"/>
            <a:ext cx="2210100" cy="3540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Infant Mortality Rate</a:t>
            </a:r>
            <a:endParaRPr>
              <a:latin typeface="Antic"/>
              <a:ea typeface="Antic"/>
              <a:cs typeface="Antic"/>
              <a:sym typeface="Antic"/>
            </a:endParaRPr>
          </a:p>
        </p:txBody>
      </p:sp>
      <p:pic>
        <p:nvPicPr>
          <p:cNvPr id="739" name="Google Shape;739;p82"/>
          <p:cNvPicPr preferRelativeResize="0"/>
          <p:nvPr/>
        </p:nvPicPr>
        <p:blipFill>
          <a:blip r:embed="rId3">
            <a:alphaModFix/>
          </a:blip>
          <a:stretch>
            <a:fillRect/>
          </a:stretch>
        </p:blipFill>
        <p:spPr>
          <a:xfrm>
            <a:off x="995850" y="2029363"/>
            <a:ext cx="1084774" cy="1084774"/>
          </a:xfrm>
          <a:prstGeom prst="rect">
            <a:avLst/>
          </a:prstGeom>
          <a:noFill/>
          <a:ln>
            <a:noFill/>
          </a:ln>
        </p:spPr>
      </p:pic>
      <p:sp>
        <p:nvSpPr>
          <p:cNvPr id="740" name="Google Shape;740;p82"/>
          <p:cNvSpPr/>
          <p:nvPr/>
        </p:nvSpPr>
        <p:spPr>
          <a:xfrm>
            <a:off x="4420209" y="1558508"/>
            <a:ext cx="303600" cy="2026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41" name="Google Shape;741;p82"/>
          <p:cNvPicPr preferRelativeResize="0"/>
          <p:nvPr/>
        </p:nvPicPr>
        <p:blipFill>
          <a:blip r:embed="rId4">
            <a:alphaModFix/>
          </a:blip>
          <a:stretch>
            <a:fillRect/>
          </a:stretch>
        </p:blipFill>
        <p:spPr>
          <a:xfrm>
            <a:off x="5005900" y="2217050"/>
            <a:ext cx="709425" cy="709400"/>
          </a:xfrm>
          <a:prstGeom prst="rect">
            <a:avLst/>
          </a:prstGeom>
          <a:noFill/>
          <a:ln>
            <a:noFill/>
          </a:ln>
        </p:spPr>
      </p:pic>
      <p:sp>
        <p:nvSpPr>
          <p:cNvPr id="742" name="Google Shape;742;p82"/>
          <p:cNvSpPr txBox="1"/>
          <p:nvPr/>
        </p:nvSpPr>
        <p:spPr>
          <a:xfrm>
            <a:off x="5791525" y="1640550"/>
            <a:ext cx="3237600" cy="18624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Death from Communicable Diseases</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Sever Wasting Weight for Height</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DPT Immunisation</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Measles Immunisation</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GDP Growth</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Annual PM 2.5 Exposure</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Overall Global Gender Gap Index</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Political Stability</a:t>
            </a:r>
            <a:endParaRPr>
              <a:solidFill>
                <a:schemeClr val="dk1"/>
              </a:solidFill>
              <a:latin typeface="Antic"/>
              <a:ea typeface="Antic"/>
              <a:cs typeface="Antic"/>
              <a:sym typeface="Antic"/>
            </a:endParaRPr>
          </a:p>
        </p:txBody>
      </p:sp>
      <p:sp>
        <p:nvSpPr>
          <p:cNvPr id="743" name="Google Shape;743;p82"/>
          <p:cNvSpPr txBox="1"/>
          <p:nvPr/>
        </p:nvSpPr>
        <p:spPr>
          <a:xfrm>
            <a:off x="1678675" y="3744200"/>
            <a:ext cx="18687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u="sng">
                <a:solidFill>
                  <a:schemeClr val="dk1"/>
                </a:solidFill>
                <a:latin typeface="Antic"/>
                <a:ea typeface="Antic"/>
                <a:cs typeface="Antic"/>
                <a:sym typeface="Antic"/>
              </a:rPr>
              <a:t>Dependent Variable (Y)</a:t>
            </a:r>
            <a:endParaRPr b="1" u="sng">
              <a:latin typeface="Antic"/>
              <a:ea typeface="Antic"/>
              <a:cs typeface="Antic"/>
              <a:sym typeface="Antic"/>
            </a:endParaRPr>
          </a:p>
        </p:txBody>
      </p:sp>
      <p:sp>
        <p:nvSpPr>
          <p:cNvPr id="744" name="Google Shape;744;p82"/>
          <p:cNvSpPr txBox="1"/>
          <p:nvPr/>
        </p:nvSpPr>
        <p:spPr>
          <a:xfrm>
            <a:off x="5974550" y="3744200"/>
            <a:ext cx="20859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u="sng">
                <a:solidFill>
                  <a:schemeClr val="dk1"/>
                </a:solidFill>
                <a:latin typeface="Antic"/>
                <a:ea typeface="Antic"/>
                <a:cs typeface="Antic"/>
                <a:sym typeface="Antic"/>
              </a:rPr>
              <a:t>Ind</a:t>
            </a:r>
            <a:r>
              <a:rPr b="1" lang="en" u="sng">
                <a:solidFill>
                  <a:schemeClr val="dk1"/>
                </a:solidFill>
                <a:latin typeface="Antic"/>
                <a:ea typeface="Antic"/>
                <a:cs typeface="Antic"/>
                <a:sym typeface="Antic"/>
              </a:rPr>
              <a:t>ependent Variables (X)</a:t>
            </a:r>
            <a:endParaRPr b="1" u="sng">
              <a:latin typeface="Antic"/>
              <a:ea typeface="Antic"/>
              <a:cs typeface="Antic"/>
              <a:sym typeface="Antic"/>
            </a:endParaRPr>
          </a:p>
        </p:txBody>
      </p:sp>
      <p:sp>
        <p:nvSpPr>
          <p:cNvPr id="745" name="Google Shape;745;p82"/>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3"/>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751" name="Google Shape;751;p83"/>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752" name="Google Shape;752;p83"/>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753" name="Google Shape;753;p83"/>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754" name="Google Shape;754;p83"/>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755" name="Google Shape;755;p83"/>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756" name="Google Shape;756;p83"/>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757" name="Google Shape;757;p83"/>
          <p:cNvPicPr preferRelativeResize="0"/>
          <p:nvPr/>
        </p:nvPicPr>
        <p:blipFill>
          <a:blip r:embed="rId3">
            <a:alphaModFix/>
          </a:blip>
          <a:stretch>
            <a:fillRect/>
          </a:stretch>
        </p:blipFill>
        <p:spPr>
          <a:xfrm>
            <a:off x="893975" y="2047801"/>
            <a:ext cx="952225" cy="952225"/>
          </a:xfrm>
          <a:prstGeom prst="rect">
            <a:avLst/>
          </a:prstGeom>
          <a:noFill/>
          <a:ln>
            <a:noFill/>
          </a:ln>
        </p:spPr>
      </p:pic>
      <p:sp>
        <p:nvSpPr>
          <p:cNvPr id="758" name="Google Shape;758;p83"/>
          <p:cNvSpPr txBox="1"/>
          <p:nvPr/>
        </p:nvSpPr>
        <p:spPr>
          <a:xfrm>
            <a:off x="788350" y="3066538"/>
            <a:ext cx="9522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a:solidFill>
                  <a:schemeClr val="dk1"/>
                </a:solidFill>
                <a:latin typeface="Antic"/>
                <a:ea typeface="Antic"/>
                <a:cs typeface="Antic"/>
                <a:sym typeface="Antic"/>
              </a:rPr>
              <a:t>Train Set</a:t>
            </a:r>
            <a:endParaRPr b="1">
              <a:latin typeface="Antic"/>
              <a:ea typeface="Antic"/>
              <a:cs typeface="Antic"/>
              <a:sym typeface="Antic"/>
            </a:endParaRPr>
          </a:p>
        </p:txBody>
      </p:sp>
      <p:pic>
        <p:nvPicPr>
          <p:cNvPr id="759" name="Google Shape;759;p83"/>
          <p:cNvPicPr preferRelativeResize="0"/>
          <p:nvPr/>
        </p:nvPicPr>
        <p:blipFill>
          <a:blip r:embed="rId4">
            <a:alphaModFix/>
          </a:blip>
          <a:stretch>
            <a:fillRect/>
          </a:stretch>
        </p:blipFill>
        <p:spPr>
          <a:xfrm>
            <a:off x="4742662" y="2070338"/>
            <a:ext cx="907075" cy="907100"/>
          </a:xfrm>
          <a:prstGeom prst="rect">
            <a:avLst/>
          </a:prstGeom>
          <a:noFill/>
          <a:ln>
            <a:noFill/>
          </a:ln>
        </p:spPr>
      </p:pic>
      <p:sp>
        <p:nvSpPr>
          <p:cNvPr id="760" name="Google Shape;760;p83"/>
          <p:cNvSpPr txBox="1"/>
          <p:nvPr/>
        </p:nvSpPr>
        <p:spPr>
          <a:xfrm>
            <a:off x="4742587" y="3066513"/>
            <a:ext cx="9072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a:solidFill>
                  <a:schemeClr val="dk1"/>
                </a:solidFill>
                <a:latin typeface="Antic"/>
                <a:ea typeface="Antic"/>
                <a:cs typeface="Antic"/>
                <a:sym typeface="Antic"/>
              </a:rPr>
              <a:t>Test </a:t>
            </a:r>
            <a:r>
              <a:rPr b="1" lang="en">
                <a:solidFill>
                  <a:schemeClr val="dk1"/>
                </a:solidFill>
                <a:latin typeface="Antic"/>
                <a:ea typeface="Antic"/>
                <a:cs typeface="Antic"/>
                <a:sym typeface="Antic"/>
              </a:rPr>
              <a:t>Set</a:t>
            </a:r>
            <a:endParaRPr b="1">
              <a:latin typeface="Antic"/>
              <a:ea typeface="Antic"/>
              <a:cs typeface="Antic"/>
              <a:sym typeface="Antic"/>
            </a:endParaRPr>
          </a:p>
        </p:txBody>
      </p:sp>
      <p:sp>
        <p:nvSpPr>
          <p:cNvPr id="761" name="Google Shape;761;p83"/>
          <p:cNvSpPr txBox="1"/>
          <p:nvPr/>
        </p:nvSpPr>
        <p:spPr>
          <a:xfrm>
            <a:off x="1846188" y="2341625"/>
            <a:ext cx="2685300" cy="7851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Find patterns in the data</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Identify important variables</a:t>
            </a:r>
            <a:endParaRPr>
              <a:solidFill>
                <a:schemeClr val="dk1"/>
              </a:solidFill>
              <a:latin typeface="Antic"/>
              <a:ea typeface="Antic"/>
              <a:cs typeface="Antic"/>
              <a:sym typeface="Antic"/>
            </a:endParaRPr>
          </a:p>
        </p:txBody>
      </p:sp>
      <p:sp>
        <p:nvSpPr>
          <p:cNvPr id="762" name="Google Shape;762;p83"/>
          <p:cNvSpPr txBox="1"/>
          <p:nvPr/>
        </p:nvSpPr>
        <p:spPr>
          <a:xfrm>
            <a:off x="5705100" y="2341613"/>
            <a:ext cx="2766600" cy="7851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Make accurate predictions of dependent variable Y (</a:t>
            </a:r>
            <a:r>
              <a:rPr lang="en">
                <a:solidFill>
                  <a:schemeClr val="dk1"/>
                </a:solidFill>
                <a:latin typeface="Antic"/>
                <a:ea typeface="Antic"/>
                <a:cs typeface="Antic"/>
                <a:sym typeface="Antic"/>
              </a:rPr>
              <a:t>Infant Mortality Rate)</a:t>
            </a:r>
            <a:endParaRPr>
              <a:solidFill>
                <a:schemeClr val="dk1"/>
              </a:solidFill>
              <a:latin typeface="Antic"/>
              <a:ea typeface="Antic"/>
              <a:cs typeface="Antic"/>
              <a:sym typeface="Antic"/>
            </a:endParaRPr>
          </a:p>
        </p:txBody>
      </p:sp>
      <p:sp>
        <p:nvSpPr>
          <p:cNvPr id="763" name="Google Shape;763;p83"/>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OVERVIEW</a:t>
            </a:r>
            <a:endParaRPr sz="2600">
              <a:solidFill>
                <a:srgbClr val="8687D1"/>
              </a:solidFill>
              <a:latin typeface="Pathway Gothic One"/>
              <a:ea typeface="Pathway Gothic One"/>
              <a:cs typeface="Pathway Gothic One"/>
              <a:sym typeface="Pathway Gothic One"/>
            </a:endParaRPr>
          </a:p>
        </p:txBody>
      </p:sp>
      <p:sp>
        <p:nvSpPr>
          <p:cNvPr id="764" name="Google Shape;764;p83"/>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4"/>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770" name="Google Shape;770;p84"/>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771" name="Google Shape;771;p84"/>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772" name="Google Shape;772;p84"/>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773" name="Google Shape;773;p84"/>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774" name="Google Shape;774;p84"/>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775" name="Google Shape;775;p84"/>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776" name="Google Shape;776;p84"/>
          <p:cNvPicPr preferRelativeResize="0"/>
          <p:nvPr/>
        </p:nvPicPr>
        <p:blipFill>
          <a:blip r:embed="rId3">
            <a:alphaModFix/>
          </a:blip>
          <a:stretch>
            <a:fillRect/>
          </a:stretch>
        </p:blipFill>
        <p:spPr>
          <a:xfrm>
            <a:off x="3285800" y="1545687"/>
            <a:ext cx="2572401" cy="2572425"/>
          </a:xfrm>
          <a:prstGeom prst="rect">
            <a:avLst/>
          </a:prstGeom>
          <a:noFill/>
          <a:ln>
            <a:noFill/>
          </a:ln>
        </p:spPr>
      </p:pic>
      <p:sp>
        <p:nvSpPr>
          <p:cNvPr id="777" name="Google Shape;777;p84"/>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DECISION TREE</a:t>
            </a:r>
            <a:endParaRPr sz="2600">
              <a:solidFill>
                <a:srgbClr val="8687D1"/>
              </a:solidFill>
              <a:latin typeface="Pathway Gothic One"/>
              <a:ea typeface="Pathway Gothic One"/>
              <a:cs typeface="Pathway Gothic One"/>
              <a:sym typeface="Pathway Gothic One"/>
            </a:endParaRPr>
          </a:p>
        </p:txBody>
      </p:sp>
      <p:sp>
        <p:nvSpPr>
          <p:cNvPr id="778" name="Google Shape;778;p84"/>
          <p:cNvSpPr txBox="1"/>
          <p:nvPr/>
        </p:nvSpPr>
        <p:spPr>
          <a:xfrm>
            <a:off x="6204970" y="2654875"/>
            <a:ext cx="1502400" cy="569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a:solidFill>
                  <a:schemeClr val="dk1"/>
                </a:solidFill>
                <a:latin typeface="Antic"/>
                <a:ea typeface="Antic"/>
                <a:cs typeface="Antic"/>
                <a:sym typeface="Antic"/>
              </a:rPr>
              <a:t>Regression Tree</a:t>
            </a:r>
            <a:endParaRPr b="1">
              <a:solidFill>
                <a:schemeClr val="dk1"/>
              </a:solidFill>
              <a:latin typeface="Antic"/>
              <a:ea typeface="Antic"/>
              <a:cs typeface="Antic"/>
              <a:sym typeface="Antic"/>
            </a:endParaRPr>
          </a:p>
        </p:txBody>
      </p:sp>
      <p:sp>
        <p:nvSpPr>
          <p:cNvPr id="779" name="Google Shape;779;p84"/>
          <p:cNvSpPr txBox="1"/>
          <p:nvPr/>
        </p:nvSpPr>
        <p:spPr>
          <a:xfrm>
            <a:off x="1436620" y="2654875"/>
            <a:ext cx="1502400" cy="569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a:solidFill>
                  <a:schemeClr val="dk1"/>
                </a:solidFill>
                <a:latin typeface="Antic"/>
                <a:ea typeface="Antic"/>
                <a:cs typeface="Antic"/>
                <a:sym typeface="Antic"/>
              </a:rPr>
              <a:t>Classification </a:t>
            </a:r>
            <a:r>
              <a:rPr b="1" lang="en">
                <a:solidFill>
                  <a:schemeClr val="dk1"/>
                </a:solidFill>
                <a:latin typeface="Antic"/>
                <a:ea typeface="Antic"/>
                <a:cs typeface="Antic"/>
                <a:sym typeface="Antic"/>
              </a:rPr>
              <a:t>Tree</a:t>
            </a:r>
            <a:endParaRPr b="1">
              <a:solidFill>
                <a:schemeClr val="dk1"/>
              </a:solidFill>
              <a:latin typeface="Antic"/>
              <a:ea typeface="Antic"/>
              <a:cs typeface="Antic"/>
              <a:sym typeface="Antic"/>
            </a:endParaRPr>
          </a:p>
        </p:txBody>
      </p:sp>
      <p:sp>
        <p:nvSpPr>
          <p:cNvPr id="780" name="Google Shape;780;p84"/>
          <p:cNvSpPr/>
          <p:nvPr/>
        </p:nvSpPr>
        <p:spPr>
          <a:xfrm>
            <a:off x="6004275" y="2440400"/>
            <a:ext cx="1677600" cy="9051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4"/>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5"/>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787" name="Google Shape;787;p85"/>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788" name="Google Shape;788;p85"/>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789" name="Google Shape;789;p85"/>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790" name="Google Shape;790;p85"/>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791" name="Google Shape;791;p85"/>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792" name="Google Shape;792;p85"/>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793" name="Google Shape;793;p85"/>
          <p:cNvPicPr preferRelativeResize="0"/>
          <p:nvPr/>
        </p:nvPicPr>
        <p:blipFill>
          <a:blip r:embed="rId3">
            <a:alphaModFix/>
          </a:blip>
          <a:stretch>
            <a:fillRect/>
          </a:stretch>
        </p:blipFill>
        <p:spPr>
          <a:xfrm>
            <a:off x="5766138" y="2731588"/>
            <a:ext cx="1093475" cy="1093475"/>
          </a:xfrm>
          <a:prstGeom prst="rect">
            <a:avLst/>
          </a:prstGeom>
          <a:noFill/>
          <a:ln>
            <a:noFill/>
          </a:ln>
        </p:spPr>
      </p:pic>
      <p:sp>
        <p:nvSpPr>
          <p:cNvPr id="794" name="Google Shape;794;p85"/>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COMPLEXITY PARAMETER (CP)</a:t>
            </a:r>
            <a:endParaRPr sz="2600">
              <a:solidFill>
                <a:srgbClr val="8687D1"/>
              </a:solidFill>
              <a:latin typeface="Pathway Gothic One"/>
              <a:ea typeface="Pathway Gothic One"/>
              <a:cs typeface="Pathway Gothic One"/>
              <a:sym typeface="Pathway Gothic One"/>
            </a:endParaRPr>
          </a:p>
        </p:txBody>
      </p:sp>
      <p:pic>
        <p:nvPicPr>
          <p:cNvPr id="795" name="Google Shape;795;p85"/>
          <p:cNvPicPr preferRelativeResize="0"/>
          <p:nvPr/>
        </p:nvPicPr>
        <p:blipFill>
          <a:blip r:embed="rId3">
            <a:alphaModFix/>
          </a:blip>
          <a:stretch>
            <a:fillRect/>
          </a:stretch>
        </p:blipFill>
        <p:spPr>
          <a:xfrm>
            <a:off x="2189863" y="1683875"/>
            <a:ext cx="2141175" cy="2141175"/>
          </a:xfrm>
          <a:prstGeom prst="rect">
            <a:avLst/>
          </a:prstGeom>
          <a:noFill/>
          <a:ln>
            <a:noFill/>
          </a:ln>
        </p:spPr>
      </p:pic>
      <p:sp>
        <p:nvSpPr>
          <p:cNvPr id="796" name="Google Shape;796;p85"/>
          <p:cNvSpPr txBox="1"/>
          <p:nvPr/>
        </p:nvSpPr>
        <p:spPr>
          <a:xfrm>
            <a:off x="2619200" y="3985725"/>
            <a:ext cx="13401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u="sng">
                <a:solidFill>
                  <a:schemeClr val="dk1"/>
                </a:solidFill>
                <a:latin typeface="Antic"/>
                <a:ea typeface="Antic"/>
                <a:cs typeface="Antic"/>
                <a:sym typeface="Antic"/>
              </a:rPr>
              <a:t>Lower</a:t>
            </a:r>
            <a:r>
              <a:rPr lang="en">
                <a:solidFill>
                  <a:schemeClr val="dk1"/>
                </a:solidFill>
                <a:latin typeface="Antic"/>
                <a:ea typeface="Antic"/>
                <a:cs typeface="Antic"/>
                <a:sym typeface="Antic"/>
              </a:rPr>
              <a:t> cp value</a:t>
            </a:r>
            <a:endParaRPr>
              <a:solidFill>
                <a:schemeClr val="dk1"/>
              </a:solidFill>
              <a:latin typeface="Antic"/>
              <a:ea typeface="Antic"/>
              <a:cs typeface="Antic"/>
              <a:sym typeface="Antic"/>
            </a:endParaRPr>
          </a:p>
        </p:txBody>
      </p:sp>
      <p:sp>
        <p:nvSpPr>
          <p:cNvPr id="797" name="Google Shape;797;p85"/>
          <p:cNvSpPr txBox="1"/>
          <p:nvPr/>
        </p:nvSpPr>
        <p:spPr>
          <a:xfrm>
            <a:off x="5671625" y="3985750"/>
            <a:ext cx="13401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u="sng">
                <a:solidFill>
                  <a:schemeClr val="dk1"/>
                </a:solidFill>
                <a:latin typeface="Antic"/>
                <a:ea typeface="Antic"/>
                <a:cs typeface="Antic"/>
                <a:sym typeface="Antic"/>
              </a:rPr>
              <a:t>Higher</a:t>
            </a:r>
            <a:r>
              <a:rPr lang="en">
                <a:solidFill>
                  <a:schemeClr val="dk1"/>
                </a:solidFill>
                <a:latin typeface="Antic"/>
                <a:ea typeface="Antic"/>
                <a:cs typeface="Antic"/>
                <a:sym typeface="Antic"/>
              </a:rPr>
              <a:t> </a:t>
            </a:r>
            <a:r>
              <a:rPr lang="en">
                <a:solidFill>
                  <a:schemeClr val="dk1"/>
                </a:solidFill>
                <a:latin typeface="Antic"/>
                <a:ea typeface="Antic"/>
                <a:cs typeface="Antic"/>
                <a:sym typeface="Antic"/>
              </a:rPr>
              <a:t>cp value</a:t>
            </a:r>
            <a:endParaRPr>
              <a:solidFill>
                <a:schemeClr val="dk1"/>
              </a:solidFill>
              <a:latin typeface="Antic"/>
              <a:ea typeface="Antic"/>
              <a:cs typeface="Antic"/>
              <a:sym typeface="Antic"/>
            </a:endParaRPr>
          </a:p>
        </p:txBody>
      </p:sp>
      <p:sp>
        <p:nvSpPr>
          <p:cNvPr id="798" name="Google Shape;798;p85"/>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6"/>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804" name="Google Shape;804;p86"/>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805" name="Google Shape;805;p86"/>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806" name="Google Shape;806;p86"/>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807" name="Google Shape;807;p86"/>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808" name="Google Shape;808;p86"/>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809" name="Google Shape;809;p86"/>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810" name="Google Shape;810;p86"/>
          <p:cNvPicPr preferRelativeResize="0"/>
          <p:nvPr/>
        </p:nvPicPr>
        <p:blipFill>
          <a:blip r:embed="rId3">
            <a:alphaModFix/>
          </a:blip>
          <a:stretch>
            <a:fillRect/>
          </a:stretch>
        </p:blipFill>
        <p:spPr>
          <a:xfrm>
            <a:off x="2110688" y="1699238"/>
            <a:ext cx="2141175" cy="2141175"/>
          </a:xfrm>
          <a:prstGeom prst="rect">
            <a:avLst/>
          </a:prstGeom>
          <a:noFill/>
          <a:ln>
            <a:noFill/>
          </a:ln>
        </p:spPr>
      </p:pic>
      <p:sp>
        <p:nvSpPr>
          <p:cNvPr id="811" name="Google Shape;811;p86"/>
          <p:cNvSpPr txBox="1"/>
          <p:nvPr/>
        </p:nvSpPr>
        <p:spPr>
          <a:xfrm>
            <a:off x="2476437" y="3992450"/>
            <a:ext cx="14097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u="sng">
                <a:solidFill>
                  <a:schemeClr val="dk1"/>
                </a:solidFill>
                <a:latin typeface="Antic"/>
                <a:ea typeface="Antic"/>
                <a:cs typeface="Antic"/>
                <a:sym typeface="Antic"/>
              </a:rPr>
              <a:t>Lower</a:t>
            </a:r>
            <a:r>
              <a:rPr lang="en">
                <a:solidFill>
                  <a:schemeClr val="dk1"/>
                </a:solidFill>
                <a:latin typeface="Antic"/>
                <a:ea typeface="Antic"/>
                <a:cs typeface="Antic"/>
                <a:sym typeface="Antic"/>
              </a:rPr>
              <a:t> cp value</a:t>
            </a:r>
            <a:endParaRPr>
              <a:solidFill>
                <a:schemeClr val="dk1"/>
              </a:solidFill>
              <a:latin typeface="Antic"/>
              <a:ea typeface="Antic"/>
              <a:cs typeface="Antic"/>
              <a:sym typeface="Antic"/>
            </a:endParaRPr>
          </a:p>
        </p:txBody>
      </p:sp>
      <p:sp>
        <p:nvSpPr>
          <p:cNvPr id="812" name="Google Shape;812;p86"/>
          <p:cNvSpPr txBox="1"/>
          <p:nvPr/>
        </p:nvSpPr>
        <p:spPr>
          <a:xfrm>
            <a:off x="4489338" y="2435363"/>
            <a:ext cx="2542800" cy="12159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Shows all the independent variables in the dataset</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m</a:t>
            </a:r>
            <a:r>
              <a:rPr lang="en">
                <a:solidFill>
                  <a:schemeClr val="dk1"/>
                </a:solidFill>
                <a:latin typeface="Antic"/>
                <a:ea typeface="Antic"/>
                <a:cs typeface="Antic"/>
                <a:sym typeface="Antic"/>
              </a:rPr>
              <a:t>insplit = 2</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c</a:t>
            </a:r>
            <a:r>
              <a:rPr lang="en">
                <a:solidFill>
                  <a:schemeClr val="dk1"/>
                </a:solidFill>
                <a:latin typeface="Antic"/>
                <a:ea typeface="Antic"/>
                <a:cs typeface="Antic"/>
                <a:sym typeface="Antic"/>
              </a:rPr>
              <a:t>p = 0</a:t>
            </a:r>
            <a:endParaRPr>
              <a:solidFill>
                <a:schemeClr val="dk1"/>
              </a:solidFill>
              <a:latin typeface="Antic"/>
              <a:ea typeface="Antic"/>
              <a:cs typeface="Antic"/>
              <a:sym typeface="Antic"/>
            </a:endParaRPr>
          </a:p>
        </p:txBody>
      </p:sp>
      <p:sp>
        <p:nvSpPr>
          <p:cNvPr id="813" name="Google Shape;813;p86"/>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COMPLEXITY PARAMETER (CP)</a:t>
            </a:r>
            <a:endParaRPr sz="2600">
              <a:solidFill>
                <a:srgbClr val="8687D1"/>
              </a:solidFill>
              <a:latin typeface="Pathway Gothic One"/>
              <a:ea typeface="Pathway Gothic One"/>
              <a:cs typeface="Pathway Gothic One"/>
              <a:sym typeface="Pathway Gothic One"/>
            </a:endParaRPr>
          </a:p>
        </p:txBody>
      </p:sp>
      <p:sp>
        <p:nvSpPr>
          <p:cNvPr id="814" name="Google Shape;814;p86"/>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7"/>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820" name="Google Shape;820;p87"/>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821" name="Google Shape;821;p87"/>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822" name="Google Shape;822;p87"/>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823" name="Google Shape;823;p87"/>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824" name="Google Shape;824;p87"/>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825" name="Google Shape;825;p87"/>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826" name="Google Shape;826;p87"/>
          <p:cNvSpPr txBox="1"/>
          <p:nvPr/>
        </p:nvSpPr>
        <p:spPr>
          <a:xfrm>
            <a:off x="5665188" y="2400200"/>
            <a:ext cx="2542800" cy="7851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b="1" lang="en">
                <a:solidFill>
                  <a:schemeClr val="dk1"/>
                </a:solidFill>
                <a:latin typeface="Antic"/>
                <a:ea typeface="Antic"/>
                <a:cs typeface="Antic"/>
                <a:sym typeface="Antic"/>
              </a:rPr>
              <a:t>Overfit </a:t>
            </a:r>
            <a:r>
              <a:rPr lang="en">
                <a:solidFill>
                  <a:schemeClr val="dk1"/>
                </a:solidFill>
                <a:latin typeface="Antic"/>
                <a:ea typeface="Antic"/>
                <a:cs typeface="Antic"/>
                <a:sym typeface="Antic"/>
              </a:rPr>
              <a:t>the training data</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Poor test set performance</a:t>
            </a:r>
            <a:endParaRPr>
              <a:solidFill>
                <a:schemeClr val="dk1"/>
              </a:solidFill>
              <a:latin typeface="Antic"/>
              <a:ea typeface="Antic"/>
              <a:cs typeface="Antic"/>
              <a:sym typeface="Antic"/>
            </a:endParaRPr>
          </a:p>
        </p:txBody>
      </p:sp>
      <p:sp>
        <p:nvSpPr>
          <p:cNvPr id="827" name="Google Shape;827;p87"/>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COMPLEXITY PARAMETER (CP)</a:t>
            </a:r>
            <a:endParaRPr sz="2600">
              <a:solidFill>
                <a:srgbClr val="8687D1"/>
              </a:solidFill>
              <a:latin typeface="Pathway Gothic One"/>
              <a:ea typeface="Pathway Gothic One"/>
              <a:cs typeface="Pathway Gothic One"/>
              <a:sym typeface="Pathway Gothic One"/>
            </a:endParaRPr>
          </a:p>
        </p:txBody>
      </p:sp>
      <p:pic>
        <p:nvPicPr>
          <p:cNvPr id="828" name="Google Shape;828;p87"/>
          <p:cNvPicPr preferRelativeResize="0"/>
          <p:nvPr/>
        </p:nvPicPr>
        <p:blipFill rotWithShape="1">
          <a:blip r:embed="rId3">
            <a:alphaModFix/>
          </a:blip>
          <a:srcRect b="5654" l="7239" r="6575" t="9700"/>
          <a:stretch/>
        </p:blipFill>
        <p:spPr>
          <a:xfrm>
            <a:off x="1502324" y="1442150"/>
            <a:ext cx="3903475" cy="2892425"/>
          </a:xfrm>
          <a:prstGeom prst="rect">
            <a:avLst/>
          </a:prstGeom>
          <a:noFill/>
          <a:ln cap="flat" cmpd="sng" w="9525">
            <a:solidFill>
              <a:srgbClr val="A5A5A5"/>
            </a:solidFill>
            <a:prstDash val="solid"/>
            <a:round/>
            <a:headEnd len="sm" w="sm" type="none"/>
            <a:tailEnd len="sm" w="sm" type="none"/>
          </a:ln>
        </p:spPr>
      </p:pic>
      <p:sp>
        <p:nvSpPr>
          <p:cNvPr id="829" name="Google Shape;829;p87"/>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8"/>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835" name="Google Shape;835;p88"/>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836" name="Google Shape;836;p88"/>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837" name="Google Shape;837;p88"/>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838" name="Google Shape;838;p88"/>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839" name="Google Shape;839;p88"/>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840" name="Google Shape;840;p88"/>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841" name="Google Shape;841;p88"/>
          <p:cNvPicPr preferRelativeResize="0"/>
          <p:nvPr/>
        </p:nvPicPr>
        <p:blipFill>
          <a:blip r:embed="rId3">
            <a:alphaModFix/>
          </a:blip>
          <a:stretch>
            <a:fillRect/>
          </a:stretch>
        </p:blipFill>
        <p:spPr>
          <a:xfrm>
            <a:off x="2563375" y="1694163"/>
            <a:ext cx="2141175" cy="2141175"/>
          </a:xfrm>
          <a:prstGeom prst="rect">
            <a:avLst/>
          </a:prstGeom>
          <a:noFill/>
          <a:ln>
            <a:noFill/>
          </a:ln>
        </p:spPr>
      </p:pic>
      <p:sp>
        <p:nvSpPr>
          <p:cNvPr id="842" name="Google Shape;842;p88"/>
          <p:cNvSpPr txBox="1"/>
          <p:nvPr/>
        </p:nvSpPr>
        <p:spPr>
          <a:xfrm>
            <a:off x="2992738" y="4014050"/>
            <a:ext cx="14634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u="sng">
                <a:solidFill>
                  <a:schemeClr val="dk1"/>
                </a:solidFill>
                <a:latin typeface="Antic"/>
                <a:ea typeface="Antic"/>
                <a:cs typeface="Antic"/>
                <a:sym typeface="Antic"/>
              </a:rPr>
              <a:t>Lower</a:t>
            </a:r>
            <a:r>
              <a:rPr lang="en">
                <a:solidFill>
                  <a:schemeClr val="dk1"/>
                </a:solidFill>
                <a:latin typeface="Antic"/>
                <a:ea typeface="Antic"/>
                <a:cs typeface="Antic"/>
                <a:sym typeface="Antic"/>
              </a:rPr>
              <a:t> cp value</a:t>
            </a:r>
            <a:endParaRPr>
              <a:solidFill>
                <a:schemeClr val="dk1"/>
              </a:solidFill>
              <a:latin typeface="Antic"/>
              <a:ea typeface="Antic"/>
              <a:cs typeface="Antic"/>
              <a:sym typeface="Antic"/>
            </a:endParaRPr>
          </a:p>
        </p:txBody>
      </p:sp>
      <p:pic>
        <p:nvPicPr>
          <p:cNvPr id="843" name="Google Shape;843;p88"/>
          <p:cNvPicPr preferRelativeResize="0"/>
          <p:nvPr/>
        </p:nvPicPr>
        <p:blipFill>
          <a:blip r:embed="rId3">
            <a:alphaModFix/>
          </a:blip>
          <a:stretch>
            <a:fillRect/>
          </a:stretch>
        </p:blipFill>
        <p:spPr>
          <a:xfrm>
            <a:off x="6872025" y="2741875"/>
            <a:ext cx="1093475" cy="1093475"/>
          </a:xfrm>
          <a:prstGeom prst="rect">
            <a:avLst/>
          </a:prstGeom>
          <a:noFill/>
          <a:ln>
            <a:noFill/>
          </a:ln>
        </p:spPr>
      </p:pic>
      <p:sp>
        <p:nvSpPr>
          <p:cNvPr id="844" name="Google Shape;844;p88"/>
          <p:cNvSpPr txBox="1"/>
          <p:nvPr/>
        </p:nvSpPr>
        <p:spPr>
          <a:xfrm>
            <a:off x="6777513" y="4014075"/>
            <a:ext cx="13725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u="sng">
                <a:solidFill>
                  <a:schemeClr val="dk1"/>
                </a:solidFill>
                <a:latin typeface="Antic"/>
                <a:ea typeface="Antic"/>
                <a:cs typeface="Antic"/>
                <a:sym typeface="Antic"/>
              </a:rPr>
              <a:t>Higher</a:t>
            </a:r>
            <a:r>
              <a:rPr lang="en">
                <a:solidFill>
                  <a:schemeClr val="dk1"/>
                </a:solidFill>
                <a:latin typeface="Antic"/>
                <a:ea typeface="Antic"/>
                <a:cs typeface="Antic"/>
                <a:sym typeface="Antic"/>
              </a:rPr>
              <a:t> cp value</a:t>
            </a:r>
            <a:endParaRPr>
              <a:solidFill>
                <a:schemeClr val="dk1"/>
              </a:solidFill>
              <a:latin typeface="Antic"/>
              <a:ea typeface="Antic"/>
              <a:cs typeface="Antic"/>
              <a:sym typeface="Antic"/>
            </a:endParaRPr>
          </a:p>
        </p:txBody>
      </p:sp>
      <p:sp>
        <p:nvSpPr>
          <p:cNvPr id="845" name="Google Shape;845;p88"/>
          <p:cNvSpPr txBox="1"/>
          <p:nvPr/>
        </p:nvSpPr>
        <p:spPr>
          <a:xfrm>
            <a:off x="972387" y="2587763"/>
            <a:ext cx="14634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a:solidFill>
                  <a:schemeClr val="dk1"/>
                </a:solidFill>
                <a:latin typeface="Antic"/>
                <a:ea typeface="Antic"/>
                <a:cs typeface="Antic"/>
                <a:sym typeface="Antic"/>
              </a:rPr>
              <a:t>Prune the tree:</a:t>
            </a:r>
            <a:endParaRPr b="1">
              <a:solidFill>
                <a:schemeClr val="dk1"/>
              </a:solidFill>
              <a:latin typeface="Antic"/>
              <a:ea typeface="Antic"/>
              <a:cs typeface="Antic"/>
              <a:sym typeface="Antic"/>
            </a:endParaRPr>
          </a:p>
        </p:txBody>
      </p:sp>
      <p:sp>
        <p:nvSpPr>
          <p:cNvPr id="846" name="Google Shape;846;p88"/>
          <p:cNvSpPr txBox="1"/>
          <p:nvPr/>
        </p:nvSpPr>
        <p:spPr>
          <a:xfrm>
            <a:off x="6857313" y="2390225"/>
            <a:ext cx="13143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a:solidFill>
                  <a:schemeClr val="dk1"/>
                </a:solidFill>
                <a:latin typeface="Antic"/>
                <a:ea typeface="Antic"/>
                <a:cs typeface="Antic"/>
                <a:sym typeface="Antic"/>
              </a:rPr>
              <a:t>Too small tree</a:t>
            </a:r>
            <a:endParaRPr>
              <a:solidFill>
                <a:schemeClr val="dk1"/>
              </a:solidFill>
              <a:latin typeface="Antic"/>
              <a:ea typeface="Antic"/>
              <a:cs typeface="Antic"/>
              <a:sym typeface="Antic"/>
            </a:endParaRPr>
          </a:p>
        </p:txBody>
      </p:sp>
      <p:sp>
        <p:nvSpPr>
          <p:cNvPr id="847" name="Google Shape;847;p88"/>
          <p:cNvSpPr txBox="1"/>
          <p:nvPr/>
        </p:nvSpPr>
        <p:spPr>
          <a:xfrm>
            <a:off x="3139575" y="1340175"/>
            <a:ext cx="9888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a:solidFill>
                  <a:schemeClr val="dk1"/>
                </a:solidFill>
                <a:latin typeface="Antic"/>
                <a:ea typeface="Antic"/>
                <a:cs typeface="Antic"/>
                <a:sym typeface="Antic"/>
              </a:rPr>
              <a:t>Overfitting</a:t>
            </a:r>
            <a:endParaRPr>
              <a:solidFill>
                <a:schemeClr val="dk1"/>
              </a:solidFill>
              <a:latin typeface="Antic"/>
              <a:ea typeface="Antic"/>
              <a:cs typeface="Antic"/>
              <a:sym typeface="Antic"/>
            </a:endParaRPr>
          </a:p>
        </p:txBody>
      </p:sp>
      <p:pic>
        <p:nvPicPr>
          <p:cNvPr id="848" name="Google Shape;848;p88"/>
          <p:cNvPicPr preferRelativeResize="0"/>
          <p:nvPr/>
        </p:nvPicPr>
        <p:blipFill>
          <a:blip r:embed="rId3">
            <a:alphaModFix/>
          </a:blip>
          <a:stretch>
            <a:fillRect/>
          </a:stretch>
        </p:blipFill>
        <p:spPr>
          <a:xfrm>
            <a:off x="5008650" y="2290745"/>
            <a:ext cx="1544575" cy="1544611"/>
          </a:xfrm>
          <a:prstGeom prst="rect">
            <a:avLst/>
          </a:prstGeom>
          <a:noFill/>
          <a:ln>
            <a:noFill/>
          </a:ln>
        </p:spPr>
      </p:pic>
      <p:sp>
        <p:nvSpPr>
          <p:cNvPr id="849" name="Google Shape;849;p88"/>
          <p:cNvSpPr txBox="1"/>
          <p:nvPr/>
        </p:nvSpPr>
        <p:spPr>
          <a:xfrm>
            <a:off x="5153187" y="1867775"/>
            <a:ext cx="12555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a:solidFill>
                  <a:schemeClr val="dk1"/>
                </a:solidFill>
                <a:latin typeface="Antic"/>
                <a:ea typeface="Antic"/>
                <a:cs typeface="Antic"/>
                <a:sym typeface="Antic"/>
              </a:rPr>
              <a:t>Optimal Tree</a:t>
            </a:r>
            <a:endParaRPr b="1">
              <a:solidFill>
                <a:schemeClr val="dk1"/>
              </a:solidFill>
              <a:latin typeface="Antic"/>
              <a:ea typeface="Antic"/>
              <a:cs typeface="Antic"/>
              <a:sym typeface="Antic"/>
            </a:endParaRPr>
          </a:p>
        </p:txBody>
      </p:sp>
      <p:sp>
        <p:nvSpPr>
          <p:cNvPr id="850" name="Google Shape;850;p88"/>
          <p:cNvSpPr txBox="1"/>
          <p:nvPr/>
        </p:nvSpPr>
        <p:spPr>
          <a:xfrm>
            <a:off x="5286538" y="4014075"/>
            <a:ext cx="988800" cy="354000"/>
          </a:xfrm>
          <a:prstGeom prst="rect">
            <a:avLst/>
          </a:prstGeom>
          <a:noFill/>
          <a:ln cap="flat" cmpd="sng" w="9525">
            <a:solidFill>
              <a:srgbClr val="A5A5A5"/>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lang="en">
                <a:solidFill>
                  <a:schemeClr val="dk1"/>
                </a:solidFill>
                <a:latin typeface="Antic"/>
                <a:ea typeface="Antic"/>
                <a:cs typeface="Antic"/>
                <a:sym typeface="Antic"/>
              </a:rPr>
              <a:t>Optimal cp</a:t>
            </a:r>
            <a:endParaRPr>
              <a:solidFill>
                <a:schemeClr val="dk1"/>
              </a:solidFill>
              <a:latin typeface="Antic"/>
              <a:ea typeface="Antic"/>
              <a:cs typeface="Antic"/>
              <a:sym typeface="Antic"/>
            </a:endParaRPr>
          </a:p>
        </p:txBody>
      </p:sp>
      <p:sp>
        <p:nvSpPr>
          <p:cNvPr id="851" name="Google Shape;851;p88"/>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COMPLEXITY PARAMETER (CP)</a:t>
            </a:r>
            <a:endParaRPr sz="2600">
              <a:solidFill>
                <a:srgbClr val="8687D1"/>
              </a:solidFill>
              <a:latin typeface="Pathway Gothic One"/>
              <a:ea typeface="Pathway Gothic One"/>
              <a:cs typeface="Pathway Gothic One"/>
              <a:sym typeface="Pathway Gothic One"/>
            </a:endParaRPr>
          </a:p>
        </p:txBody>
      </p:sp>
      <p:sp>
        <p:nvSpPr>
          <p:cNvPr id="852" name="Google Shape;852;p88"/>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9"/>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858" name="Google Shape;858;p89"/>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859" name="Google Shape;859;p89"/>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860" name="Google Shape;860;p89"/>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861" name="Google Shape;861;p89"/>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862" name="Google Shape;862;p89"/>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863" name="Google Shape;863;p89"/>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864" name="Google Shape;864;p89"/>
          <p:cNvSpPr txBox="1"/>
          <p:nvPr/>
        </p:nvSpPr>
        <p:spPr>
          <a:xfrm>
            <a:off x="1233650" y="1400200"/>
            <a:ext cx="15534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u="sng">
                <a:solidFill>
                  <a:schemeClr val="dk1"/>
                </a:solidFill>
                <a:latin typeface="Antic"/>
                <a:ea typeface="Antic"/>
                <a:cs typeface="Antic"/>
                <a:sym typeface="Antic"/>
              </a:rPr>
              <a:t>Fully Grown Tree</a:t>
            </a:r>
            <a:endParaRPr u="sng">
              <a:solidFill>
                <a:schemeClr val="dk1"/>
              </a:solidFill>
              <a:latin typeface="Antic"/>
              <a:ea typeface="Antic"/>
              <a:cs typeface="Antic"/>
              <a:sym typeface="Antic"/>
            </a:endParaRPr>
          </a:p>
        </p:txBody>
      </p:sp>
      <p:sp>
        <p:nvSpPr>
          <p:cNvPr id="865" name="Google Shape;865;p89"/>
          <p:cNvSpPr txBox="1"/>
          <p:nvPr/>
        </p:nvSpPr>
        <p:spPr>
          <a:xfrm>
            <a:off x="6536175" y="1400200"/>
            <a:ext cx="11247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u="sng">
                <a:solidFill>
                  <a:schemeClr val="dk1"/>
                </a:solidFill>
                <a:latin typeface="Antic"/>
                <a:ea typeface="Antic"/>
                <a:cs typeface="Antic"/>
                <a:sym typeface="Antic"/>
              </a:rPr>
              <a:t>Optimal</a:t>
            </a:r>
            <a:r>
              <a:rPr lang="en" u="sng">
                <a:solidFill>
                  <a:schemeClr val="dk1"/>
                </a:solidFill>
                <a:latin typeface="Antic"/>
                <a:ea typeface="Antic"/>
                <a:cs typeface="Antic"/>
                <a:sym typeface="Antic"/>
              </a:rPr>
              <a:t> Tree</a:t>
            </a:r>
            <a:endParaRPr u="sng">
              <a:solidFill>
                <a:schemeClr val="dk1"/>
              </a:solidFill>
              <a:latin typeface="Antic"/>
              <a:ea typeface="Antic"/>
              <a:cs typeface="Antic"/>
              <a:sym typeface="Antic"/>
            </a:endParaRPr>
          </a:p>
        </p:txBody>
      </p:sp>
      <p:sp>
        <p:nvSpPr>
          <p:cNvPr id="866" name="Google Shape;866;p89"/>
          <p:cNvSpPr/>
          <p:nvPr/>
        </p:nvSpPr>
        <p:spPr>
          <a:xfrm>
            <a:off x="3794275" y="2888075"/>
            <a:ext cx="1271700" cy="24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9"/>
          <p:cNvSpPr txBox="1"/>
          <p:nvPr/>
        </p:nvSpPr>
        <p:spPr>
          <a:xfrm>
            <a:off x="3945738" y="2595963"/>
            <a:ext cx="9888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a:solidFill>
                  <a:schemeClr val="dk1"/>
                </a:solidFill>
                <a:latin typeface="Antic"/>
                <a:ea typeface="Antic"/>
                <a:cs typeface="Antic"/>
                <a:sym typeface="Antic"/>
              </a:rPr>
              <a:t>Pruning</a:t>
            </a:r>
            <a:endParaRPr>
              <a:solidFill>
                <a:schemeClr val="dk1"/>
              </a:solidFill>
              <a:latin typeface="Antic"/>
              <a:ea typeface="Antic"/>
              <a:cs typeface="Antic"/>
              <a:sym typeface="Antic"/>
            </a:endParaRPr>
          </a:p>
        </p:txBody>
      </p:sp>
      <p:sp>
        <p:nvSpPr>
          <p:cNvPr id="868" name="Google Shape;868;p89"/>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COMPLEXITY PARAMETER (CP)</a:t>
            </a:r>
            <a:endParaRPr sz="2600">
              <a:solidFill>
                <a:srgbClr val="8687D1"/>
              </a:solidFill>
              <a:latin typeface="Pathway Gothic One"/>
              <a:ea typeface="Pathway Gothic One"/>
              <a:cs typeface="Pathway Gothic One"/>
              <a:sym typeface="Pathway Gothic One"/>
            </a:endParaRPr>
          </a:p>
        </p:txBody>
      </p:sp>
      <p:pic>
        <p:nvPicPr>
          <p:cNvPr id="869" name="Google Shape;869;p89"/>
          <p:cNvPicPr preferRelativeResize="0"/>
          <p:nvPr/>
        </p:nvPicPr>
        <p:blipFill rotWithShape="1">
          <a:blip r:embed="rId3">
            <a:alphaModFix/>
          </a:blip>
          <a:srcRect b="5654" l="7239" r="6575" t="9700"/>
          <a:stretch/>
        </p:blipFill>
        <p:spPr>
          <a:xfrm>
            <a:off x="599941" y="1879802"/>
            <a:ext cx="3053058" cy="2262250"/>
          </a:xfrm>
          <a:prstGeom prst="rect">
            <a:avLst/>
          </a:prstGeom>
          <a:noFill/>
          <a:ln cap="flat" cmpd="sng" w="9525">
            <a:solidFill>
              <a:srgbClr val="A5A5A5"/>
            </a:solidFill>
            <a:prstDash val="solid"/>
            <a:round/>
            <a:headEnd len="sm" w="sm" type="none"/>
            <a:tailEnd len="sm" w="sm" type="none"/>
          </a:ln>
        </p:spPr>
      </p:pic>
      <p:pic>
        <p:nvPicPr>
          <p:cNvPr id="870" name="Google Shape;870;p89"/>
          <p:cNvPicPr preferRelativeResize="0"/>
          <p:nvPr/>
        </p:nvPicPr>
        <p:blipFill rotWithShape="1">
          <a:blip r:embed="rId4">
            <a:alphaModFix/>
          </a:blip>
          <a:srcRect b="4223" l="5404" r="5404" t="10619"/>
          <a:stretch/>
        </p:blipFill>
        <p:spPr>
          <a:xfrm>
            <a:off x="5364661" y="1879800"/>
            <a:ext cx="3179387" cy="2262250"/>
          </a:xfrm>
          <a:prstGeom prst="rect">
            <a:avLst/>
          </a:prstGeom>
          <a:noFill/>
          <a:ln cap="flat" cmpd="sng" w="9525">
            <a:solidFill>
              <a:srgbClr val="A5A5A5"/>
            </a:solidFill>
            <a:prstDash val="solid"/>
            <a:round/>
            <a:headEnd len="sm" w="sm" type="none"/>
            <a:tailEnd len="sm" w="sm" type="none"/>
          </a:ln>
        </p:spPr>
      </p:pic>
      <p:sp>
        <p:nvSpPr>
          <p:cNvPr id="871" name="Google Shape;871;p89"/>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0"/>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877" name="Google Shape;877;p90"/>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878" name="Google Shape;878;p90"/>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879" name="Google Shape;879;p90"/>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880" name="Google Shape;880;p90"/>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881" name="Google Shape;881;p90"/>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882" name="Google Shape;882;p90"/>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883" name="Google Shape;883;p90"/>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VARIABLE IMPORTANCE</a:t>
            </a:r>
            <a:endParaRPr sz="2600">
              <a:solidFill>
                <a:srgbClr val="8687D1"/>
              </a:solidFill>
              <a:latin typeface="Pathway Gothic One"/>
              <a:ea typeface="Pathway Gothic One"/>
              <a:cs typeface="Pathway Gothic One"/>
              <a:sym typeface="Pathway Gothic One"/>
            </a:endParaRPr>
          </a:p>
        </p:txBody>
      </p:sp>
      <p:pic>
        <p:nvPicPr>
          <p:cNvPr id="884" name="Google Shape;884;p90"/>
          <p:cNvPicPr preferRelativeResize="0"/>
          <p:nvPr/>
        </p:nvPicPr>
        <p:blipFill>
          <a:blip r:embed="rId3">
            <a:alphaModFix/>
          </a:blip>
          <a:stretch>
            <a:fillRect/>
          </a:stretch>
        </p:blipFill>
        <p:spPr>
          <a:xfrm>
            <a:off x="827489" y="1995840"/>
            <a:ext cx="7565526" cy="1151821"/>
          </a:xfrm>
          <a:prstGeom prst="rect">
            <a:avLst/>
          </a:prstGeom>
          <a:noFill/>
          <a:ln>
            <a:noFill/>
          </a:ln>
        </p:spPr>
      </p:pic>
      <p:sp>
        <p:nvSpPr>
          <p:cNvPr id="885" name="Google Shape;885;p90"/>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1"/>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891" name="Google Shape;891;p91"/>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892" name="Google Shape;892;p91"/>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893" name="Google Shape;893;p91"/>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894" name="Google Shape;894;p91"/>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895" name="Google Shape;895;p91"/>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896" name="Google Shape;896;p91"/>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897" name="Google Shape;897;p91"/>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SURROGATES</a:t>
            </a:r>
            <a:endParaRPr sz="2600">
              <a:solidFill>
                <a:srgbClr val="8687D1"/>
              </a:solidFill>
              <a:latin typeface="Pathway Gothic One"/>
              <a:ea typeface="Pathway Gothic One"/>
              <a:cs typeface="Pathway Gothic One"/>
              <a:sym typeface="Pathway Gothic One"/>
            </a:endParaRPr>
          </a:p>
        </p:txBody>
      </p:sp>
      <p:sp>
        <p:nvSpPr>
          <p:cNvPr id="898" name="Google Shape;898;p91"/>
          <p:cNvSpPr txBox="1"/>
          <p:nvPr/>
        </p:nvSpPr>
        <p:spPr>
          <a:xfrm>
            <a:off x="3136352" y="3982888"/>
            <a:ext cx="2871300" cy="5694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There are no missing values</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Surrogates are not activated</a:t>
            </a:r>
            <a:endParaRPr>
              <a:solidFill>
                <a:schemeClr val="dk1"/>
              </a:solidFill>
              <a:latin typeface="Antic"/>
              <a:ea typeface="Antic"/>
              <a:cs typeface="Antic"/>
              <a:sym typeface="Antic"/>
            </a:endParaRPr>
          </a:p>
        </p:txBody>
      </p:sp>
      <p:pic>
        <p:nvPicPr>
          <p:cNvPr id="899" name="Google Shape;899;p91"/>
          <p:cNvPicPr preferRelativeResize="0"/>
          <p:nvPr/>
        </p:nvPicPr>
        <p:blipFill>
          <a:blip r:embed="rId3">
            <a:alphaModFix/>
          </a:blip>
          <a:stretch>
            <a:fillRect/>
          </a:stretch>
        </p:blipFill>
        <p:spPr>
          <a:xfrm>
            <a:off x="530713" y="1306988"/>
            <a:ext cx="8082578" cy="2499900"/>
          </a:xfrm>
          <a:prstGeom prst="rect">
            <a:avLst/>
          </a:prstGeom>
          <a:noFill/>
          <a:ln>
            <a:noFill/>
          </a:ln>
        </p:spPr>
      </p:pic>
      <p:sp>
        <p:nvSpPr>
          <p:cNvPr id="900" name="Google Shape;900;p91"/>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6"/>
          <p:cNvSpPr txBox="1"/>
          <p:nvPr/>
        </p:nvSpPr>
        <p:spPr>
          <a:xfrm>
            <a:off x="1941750" y="528925"/>
            <a:ext cx="5260500" cy="620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EIU ‘S CURRENT METHODOLOGIES</a:t>
            </a:r>
            <a:endParaRPr sz="2600">
              <a:solidFill>
                <a:srgbClr val="8687D1"/>
              </a:solidFill>
              <a:latin typeface="Pathway Gothic One"/>
              <a:ea typeface="Pathway Gothic One"/>
              <a:cs typeface="Pathway Gothic One"/>
              <a:sym typeface="Pathway Gothic One"/>
            </a:endParaRPr>
          </a:p>
        </p:txBody>
      </p:sp>
      <p:sp>
        <p:nvSpPr>
          <p:cNvPr id="303" name="Google Shape;303;p56"/>
          <p:cNvSpPr/>
          <p:nvPr/>
        </p:nvSpPr>
        <p:spPr>
          <a:xfrm>
            <a:off x="1498595" y="4728300"/>
            <a:ext cx="23100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1</a:t>
            </a:r>
            <a:endParaRPr sz="1100">
              <a:latin typeface="Antic"/>
              <a:ea typeface="Antic"/>
              <a:cs typeface="Antic"/>
              <a:sym typeface="Antic"/>
            </a:endParaRPr>
          </a:p>
        </p:txBody>
      </p:sp>
      <p:sp>
        <p:nvSpPr>
          <p:cNvPr id="304" name="Google Shape;304;p56"/>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305" name="Google Shape;305;p56"/>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306" name="Google Shape;306;p56"/>
          <p:cNvSpPr/>
          <p:nvPr/>
        </p:nvSpPr>
        <p:spPr>
          <a:xfrm>
            <a:off x="-75" y="4728300"/>
            <a:ext cx="18948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07" name="Google Shape;307;p56"/>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308" name="Google Shape;308;p56"/>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309" name="Google Shape;309;p56"/>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310" name="Google Shape;310;p56"/>
          <p:cNvSpPr/>
          <p:nvPr/>
        </p:nvSpPr>
        <p:spPr>
          <a:xfrm>
            <a:off x="-75" y="4728300"/>
            <a:ext cx="15024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11" name="Google Shape;311;p56"/>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312" name="Google Shape;312;p56"/>
          <p:cNvPicPr preferRelativeResize="0"/>
          <p:nvPr/>
        </p:nvPicPr>
        <p:blipFill>
          <a:blip r:embed="rId3">
            <a:alphaModFix/>
          </a:blip>
          <a:stretch>
            <a:fillRect/>
          </a:stretch>
        </p:blipFill>
        <p:spPr>
          <a:xfrm>
            <a:off x="1941750" y="2248510"/>
            <a:ext cx="924299" cy="996588"/>
          </a:xfrm>
          <a:prstGeom prst="rect">
            <a:avLst/>
          </a:prstGeom>
          <a:noFill/>
          <a:ln>
            <a:noFill/>
          </a:ln>
        </p:spPr>
      </p:pic>
      <p:sp>
        <p:nvSpPr>
          <p:cNvPr id="313" name="Google Shape;313;p56"/>
          <p:cNvSpPr txBox="1"/>
          <p:nvPr/>
        </p:nvSpPr>
        <p:spPr>
          <a:xfrm>
            <a:off x="3897000" y="1371725"/>
            <a:ext cx="1350000" cy="461700"/>
          </a:xfrm>
          <a:prstGeom prst="rect">
            <a:avLst/>
          </a:prstGeom>
          <a:noFill/>
          <a:ln cap="flat" cmpd="sng" w="28575">
            <a:solidFill>
              <a:srgbClr val="FAB11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tic"/>
                <a:ea typeface="Antic"/>
                <a:cs typeface="Antic"/>
                <a:sym typeface="Antic"/>
              </a:rPr>
              <a:t>Traditional</a:t>
            </a:r>
            <a:endParaRPr b="1" sz="1800">
              <a:latin typeface="Antic"/>
              <a:ea typeface="Antic"/>
              <a:cs typeface="Antic"/>
              <a:sym typeface="Antic"/>
            </a:endParaRPr>
          </a:p>
        </p:txBody>
      </p:sp>
      <p:cxnSp>
        <p:nvCxnSpPr>
          <p:cNvPr id="314" name="Google Shape;314;p56"/>
          <p:cNvCxnSpPr>
            <a:stCxn id="313" idx="1"/>
          </p:cNvCxnSpPr>
          <p:nvPr/>
        </p:nvCxnSpPr>
        <p:spPr>
          <a:xfrm rot="10800000">
            <a:off x="2365200" y="1601675"/>
            <a:ext cx="1531800" cy="900"/>
          </a:xfrm>
          <a:prstGeom prst="straightConnector1">
            <a:avLst/>
          </a:prstGeom>
          <a:noFill/>
          <a:ln cap="flat" cmpd="sng" w="28575">
            <a:solidFill>
              <a:srgbClr val="FAB117"/>
            </a:solidFill>
            <a:prstDash val="solid"/>
            <a:round/>
            <a:headEnd len="med" w="med" type="none"/>
            <a:tailEnd len="med" w="med" type="none"/>
          </a:ln>
        </p:spPr>
      </p:cxnSp>
      <p:cxnSp>
        <p:nvCxnSpPr>
          <p:cNvPr id="315" name="Google Shape;315;p56"/>
          <p:cNvCxnSpPr/>
          <p:nvPr/>
        </p:nvCxnSpPr>
        <p:spPr>
          <a:xfrm rot="10800000">
            <a:off x="5247000" y="1589338"/>
            <a:ext cx="1531800" cy="900"/>
          </a:xfrm>
          <a:prstGeom prst="straightConnector1">
            <a:avLst/>
          </a:prstGeom>
          <a:noFill/>
          <a:ln cap="flat" cmpd="sng" w="28575">
            <a:solidFill>
              <a:srgbClr val="FAB117"/>
            </a:solidFill>
            <a:prstDash val="solid"/>
            <a:round/>
            <a:headEnd len="med" w="med" type="none"/>
            <a:tailEnd len="med" w="med" type="none"/>
          </a:ln>
        </p:spPr>
      </p:cxnSp>
      <p:cxnSp>
        <p:nvCxnSpPr>
          <p:cNvPr id="316" name="Google Shape;316;p56"/>
          <p:cNvCxnSpPr/>
          <p:nvPr/>
        </p:nvCxnSpPr>
        <p:spPr>
          <a:xfrm>
            <a:off x="2365200" y="1601663"/>
            <a:ext cx="0" cy="484200"/>
          </a:xfrm>
          <a:prstGeom prst="straightConnector1">
            <a:avLst/>
          </a:prstGeom>
          <a:noFill/>
          <a:ln cap="flat" cmpd="sng" w="28575">
            <a:solidFill>
              <a:srgbClr val="FAB117"/>
            </a:solidFill>
            <a:prstDash val="solid"/>
            <a:round/>
            <a:headEnd len="med" w="med" type="none"/>
            <a:tailEnd len="med" w="med" type="triangle"/>
          </a:ln>
        </p:spPr>
      </p:cxnSp>
      <p:cxnSp>
        <p:nvCxnSpPr>
          <p:cNvPr id="317" name="Google Shape;317;p56"/>
          <p:cNvCxnSpPr/>
          <p:nvPr/>
        </p:nvCxnSpPr>
        <p:spPr>
          <a:xfrm>
            <a:off x="6778800" y="1601675"/>
            <a:ext cx="0" cy="484200"/>
          </a:xfrm>
          <a:prstGeom prst="straightConnector1">
            <a:avLst/>
          </a:prstGeom>
          <a:noFill/>
          <a:ln cap="flat" cmpd="sng" w="28575">
            <a:solidFill>
              <a:srgbClr val="FAB117"/>
            </a:solidFill>
            <a:prstDash val="solid"/>
            <a:round/>
            <a:headEnd len="med" w="med" type="none"/>
            <a:tailEnd len="med" w="med" type="triangle"/>
          </a:ln>
        </p:spPr>
      </p:cxnSp>
      <p:cxnSp>
        <p:nvCxnSpPr>
          <p:cNvPr id="318" name="Google Shape;318;p56"/>
          <p:cNvCxnSpPr/>
          <p:nvPr/>
        </p:nvCxnSpPr>
        <p:spPr>
          <a:xfrm>
            <a:off x="4572000" y="1833425"/>
            <a:ext cx="0" cy="484200"/>
          </a:xfrm>
          <a:prstGeom prst="straightConnector1">
            <a:avLst/>
          </a:prstGeom>
          <a:noFill/>
          <a:ln cap="flat" cmpd="sng" w="28575">
            <a:solidFill>
              <a:srgbClr val="FAB117"/>
            </a:solidFill>
            <a:prstDash val="solid"/>
            <a:round/>
            <a:headEnd len="med" w="med" type="none"/>
            <a:tailEnd len="med" w="med" type="triangle"/>
          </a:ln>
        </p:spPr>
      </p:cxnSp>
      <p:pic>
        <p:nvPicPr>
          <p:cNvPr id="319" name="Google Shape;319;p56"/>
          <p:cNvPicPr preferRelativeResize="0"/>
          <p:nvPr/>
        </p:nvPicPr>
        <p:blipFill>
          <a:blip r:embed="rId4">
            <a:alphaModFix/>
          </a:blip>
          <a:stretch>
            <a:fillRect/>
          </a:stretch>
        </p:blipFill>
        <p:spPr>
          <a:xfrm>
            <a:off x="4073702" y="2440662"/>
            <a:ext cx="996600" cy="996600"/>
          </a:xfrm>
          <a:prstGeom prst="rect">
            <a:avLst/>
          </a:prstGeom>
          <a:noFill/>
          <a:ln>
            <a:noFill/>
          </a:ln>
        </p:spPr>
      </p:pic>
      <p:pic>
        <p:nvPicPr>
          <p:cNvPr id="320" name="Google Shape;320;p56"/>
          <p:cNvPicPr preferRelativeResize="0"/>
          <p:nvPr/>
        </p:nvPicPr>
        <p:blipFill>
          <a:blip r:embed="rId5">
            <a:alphaModFix/>
          </a:blip>
          <a:stretch>
            <a:fillRect/>
          </a:stretch>
        </p:blipFill>
        <p:spPr>
          <a:xfrm>
            <a:off x="6308333" y="2214700"/>
            <a:ext cx="1030400" cy="1030400"/>
          </a:xfrm>
          <a:prstGeom prst="rect">
            <a:avLst/>
          </a:prstGeom>
          <a:noFill/>
          <a:ln>
            <a:noFill/>
          </a:ln>
        </p:spPr>
      </p:pic>
      <p:sp>
        <p:nvSpPr>
          <p:cNvPr id="321" name="Google Shape;321;p56"/>
          <p:cNvSpPr txBox="1"/>
          <p:nvPr/>
        </p:nvSpPr>
        <p:spPr>
          <a:xfrm>
            <a:off x="1950300" y="3335500"/>
            <a:ext cx="8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tic"/>
                <a:ea typeface="Antic"/>
                <a:cs typeface="Antic"/>
                <a:sym typeface="Antic"/>
              </a:rPr>
              <a:t>Surveys</a:t>
            </a:r>
            <a:endParaRPr>
              <a:latin typeface="Antic"/>
              <a:ea typeface="Antic"/>
              <a:cs typeface="Antic"/>
              <a:sym typeface="Antic"/>
            </a:endParaRPr>
          </a:p>
        </p:txBody>
      </p:sp>
      <p:sp>
        <p:nvSpPr>
          <p:cNvPr id="322" name="Google Shape;322;p56"/>
          <p:cNvSpPr txBox="1"/>
          <p:nvPr/>
        </p:nvSpPr>
        <p:spPr>
          <a:xfrm>
            <a:off x="3669300" y="3504850"/>
            <a:ext cx="180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tic"/>
                <a:ea typeface="Antic"/>
                <a:cs typeface="Antic"/>
                <a:sym typeface="Antic"/>
              </a:rPr>
              <a:t>Panel expert inputs</a:t>
            </a:r>
            <a:endParaRPr>
              <a:latin typeface="Antic"/>
              <a:ea typeface="Antic"/>
              <a:cs typeface="Antic"/>
              <a:sym typeface="Antic"/>
            </a:endParaRPr>
          </a:p>
        </p:txBody>
      </p:sp>
      <p:sp>
        <p:nvSpPr>
          <p:cNvPr id="323" name="Google Shape;323;p56"/>
          <p:cNvSpPr txBox="1"/>
          <p:nvPr/>
        </p:nvSpPr>
        <p:spPr>
          <a:xfrm>
            <a:off x="6093025" y="3174800"/>
            <a:ext cx="146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tic"/>
                <a:ea typeface="Antic"/>
                <a:cs typeface="Antic"/>
                <a:sym typeface="Antic"/>
              </a:rPr>
              <a:t>In-house EIU expert ratings</a:t>
            </a:r>
            <a:endParaRPr>
              <a:latin typeface="Antic"/>
              <a:ea typeface="Antic"/>
              <a:cs typeface="Antic"/>
              <a:sym typeface="Antic"/>
            </a:endParaRPr>
          </a:p>
        </p:txBody>
      </p:sp>
      <p:sp>
        <p:nvSpPr>
          <p:cNvPr id="324" name="Google Shape;324;p56"/>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2"/>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906" name="Google Shape;906;p92"/>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907" name="Google Shape;907;p92"/>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908" name="Google Shape;908;p92"/>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909" name="Google Shape;909;p92"/>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910" name="Google Shape;910;p92"/>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911" name="Google Shape;911;p92"/>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912" name="Google Shape;912;p92"/>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a:t>
            </a:r>
            <a:endParaRPr sz="2600">
              <a:solidFill>
                <a:srgbClr val="8687D1"/>
              </a:solidFill>
              <a:latin typeface="Pathway Gothic One"/>
              <a:ea typeface="Pathway Gothic One"/>
              <a:cs typeface="Pathway Gothic One"/>
              <a:sym typeface="Pathway Gothic One"/>
            </a:endParaRPr>
          </a:p>
        </p:txBody>
      </p:sp>
      <p:sp>
        <p:nvSpPr>
          <p:cNvPr id="913" name="Google Shape;913;p92"/>
          <p:cNvSpPr txBox="1"/>
          <p:nvPr/>
        </p:nvSpPr>
        <p:spPr>
          <a:xfrm>
            <a:off x="4966275" y="3092350"/>
            <a:ext cx="3081900" cy="5694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Plot shows a linear relationship</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Model is accurate</a:t>
            </a:r>
            <a:endParaRPr>
              <a:solidFill>
                <a:schemeClr val="dk1"/>
              </a:solidFill>
              <a:latin typeface="Antic"/>
              <a:ea typeface="Antic"/>
              <a:cs typeface="Antic"/>
              <a:sym typeface="Antic"/>
            </a:endParaRPr>
          </a:p>
        </p:txBody>
      </p:sp>
      <p:pic>
        <p:nvPicPr>
          <p:cNvPr id="914" name="Google Shape;914;p92"/>
          <p:cNvPicPr preferRelativeResize="0"/>
          <p:nvPr/>
        </p:nvPicPr>
        <p:blipFill>
          <a:blip r:embed="rId3">
            <a:alphaModFix/>
          </a:blip>
          <a:stretch>
            <a:fillRect/>
          </a:stretch>
        </p:blipFill>
        <p:spPr>
          <a:xfrm>
            <a:off x="1538550" y="1580912"/>
            <a:ext cx="2362200" cy="734504"/>
          </a:xfrm>
          <a:prstGeom prst="rect">
            <a:avLst/>
          </a:prstGeom>
          <a:noFill/>
          <a:ln>
            <a:noFill/>
          </a:ln>
        </p:spPr>
      </p:pic>
      <p:pic>
        <p:nvPicPr>
          <p:cNvPr id="915" name="Google Shape;915;p92"/>
          <p:cNvPicPr preferRelativeResize="0"/>
          <p:nvPr/>
        </p:nvPicPr>
        <p:blipFill rotWithShape="1">
          <a:blip r:embed="rId4">
            <a:alphaModFix/>
          </a:blip>
          <a:srcRect b="5156" l="2046" r="4921" t="20222"/>
          <a:stretch/>
        </p:blipFill>
        <p:spPr>
          <a:xfrm>
            <a:off x="1280926" y="2457328"/>
            <a:ext cx="3505200" cy="2105947"/>
          </a:xfrm>
          <a:prstGeom prst="rect">
            <a:avLst/>
          </a:prstGeom>
          <a:noFill/>
          <a:ln>
            <a:noFill/>
          </a:ln>
        </p:spPr>
      </p:pic>
      <p:pic>
        <p:nvPicPr>
          <p:cNvPr id="916" name="Google Shape;916;p92"/>
          <p:cNvPicPr preferRelativeResize="0"/>
          <p:nvPr/>
        </p:nvPicPr>
        <p:blipFill>
          <a:blip r:embed="rId5">
            <a:alphaModFix/>
          </a:blip>
          <a:stretch>
            <a:fillRect/>
          </a:stretch>
        </p:blipFill>
        <p:spPr>
          <a:xfrm>
            <a:off x="5116387" y="1367163"/>
            <a:ext cx="2596568" cy="1162000"/>
          </a:xfrm>
          <a:prstGeom prst="rect">
            <a:avLst/>
          </a:prstGeom>
          <a:noFill/>
          <a:ln>
            <a:noFill/>
          </a:ln>
        </p:spPr>
      </p:pic>
      <p:sp>
        <p:nvSpPr>
          <p:cNvPr id="917" name="Google Shape;917;p92"/>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3"/>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923" name="Google Shape;923;p93"/>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924" name="Google Shape;924;p93"/>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925" name="Google Shape;925;p93"/>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926" name="Google Shape;926;p93"/>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927" name="Google Shape;927;p93"/>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928" name="Google Shape;928;p93"/>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929" name="Google Shape;929;p93"/>
          <p:cNvSpPr txBox="1"/>
          <p:nvPr/>
        </p:nvSpPr>
        <p:spPr>
          <a:xfrm>
            <a:off x="1798200" y="3000700"/>
            <a:ext cx="55476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a:solidFill>
                  <a:schemeClr val="dk1"/>
                </a:solidFill>
                <a:latin typeface="Antic"/>
                <a:ea typeface="Antic"/>
                <a:cs typeface="Antic"/>
                <a:sym typeface="Antic"/>
              </a:rPr>
              <a:t>Using our variable importance to calculate our regression scores</a:t>
            </a:r>
            <a:endParaRPr>
              <a:solidFill>
                <a:schemeClr val="dk1"/>
              </a:solidFill>
              <a:latin typeface="Antic"/>
              <a:ea typeface="Antic"/>
              <a:cs typeface="Antic"/>
              <a:sym typeface="Antic"/>
            </a:endParaRPr>
          </a:p>
        </p:txBody>
      </p:sp>
      <p:sp>
        <p:nvSpPr>
          <p:cNvPr id="930" name="Google Shape;930;p93"/>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H.I.R.A SCORE</a:t>
            </a:r>
            <a:endParaRPr sz="2600">
              <a:solidFill>
                <a:srgbClr val="8687D1"/>
              </a:solidFill>
              <a:latin typeface="Pathway Gothic One"/>
              <a:ea typeface="Pathway Gothic One"/>
              <a:cs typeface="Pathway Gothic One"/>
              <a:sym typeface="Pathway Gothic One"/>
            </a:endParaRPr>
          </a:p>
        </p:txBody>
      </p:sp>
      <p:pic>
        <p:nvPicPr>
          <p:cNvPr id="931" name="Google Shape;931;p93"/>
          <p:cNvPicPr preferRelativeResize="0"/>
          <p:nvPr/>
        </p:nvPicPr>
        <p:blipFill>
          <a:blip r:embed="rId3">
            <a:alphaModFix/>
          </a:blip>
          <a:stretch>
            <a:fillRect/>
          </a:stretch>
        </p:blipFill>
        <p:spPr>
          <a:xfrm>
            <a:off x="340638" y="1559899"/>
            <a:ext cx="8462725" cy="1288400"/>
          </a:xfrm>
          <a:prstGeom prst="rect">
            <a:avLst/>
          </a:prstGeom>
          <a:noFill/>
          <a:ln>
            <a:noFill/>
          </a:ln>
        </p:spPr>
      </p:pic>
      <p:pic>
        <p:nvPicPr>
          <p:cNvPr id="932" name="Google Shape;932;p93"/>
          <p:cNvPicPr preferRelativeResize="0"/>
          <p:nvPr/>
        </p:nvPicPr>
        <p:blipFill>
          <a:blip r:embed="rId4">
            <a:alphaModFix/>
          </a:blip>
          <a:stretch>
            <a:fillRect/>
          </a:stretch>
        </p:blipFill>
        <p:spPr>
          <a:xfrm>
            <a:off x="426425" y="3450725"/>
            <a:ext cx="8367650" cy="750950"/>
          </a:xfrm>
          <a:prstGeom prst="rect">
            <a:avLst/>
          </a:prstGeom>
          <a:noFill/>
          <a:ln>
            <a:noFill/>
          </a:ln>
        </p:spPr>
      </p:pic>
      <p:sp>
        <p:nvSpPr>
          <p:cNvPr id="933" name="Google Shape;933;p93"/>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4"/>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939" name="Google Shape;939;p94"/>
          <p:cNvSpPr/>
          <p:nvPr/>
        </p:nvSpPr>
        <p:spPr>
          <a:xfrm>
            <a:off x="5791526"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940" name="Google Shape;940;p94"/>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941" name="Google Shape;941;p94"/>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942" name="Google Shape;942;p94"/>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943" name="Google Shape;943;p94"/>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944" name="Google Shape;944;p94"/>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945" name="Google Shape;945;p94"/>
          <p:cNvSpPr txBox="1"/>
          <p:nvPr/>
        </p:nvSpPr>
        <p:spPr>
          <a:xfrm>
            <a:off x="2111850" y="522225"/>
            <a:ext cx="49203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H.I.R.A Scores</a:t>
            </a:r>
            <a:endParaRPr sz="2600">
              <a:solidFill>
                <a:srgbClr val="8687D1"/>
              </a:solidFill>
              <a:latin typeface="Pathway Gothic One"/>
              <a:ea typeface="Pathway Gothic One"/>
              <a:cs typeface="Pathway Gothic One"/>
              <a:sym typeface="Pathway Gothic One"/>
            </a:endParaRPr>
          </a:p>
        </p:txBody>
      </p:sp>
      <p:pic>
        <p:nvPicPr>
          <p:cNvPr id="946" name="Google Shape;946;p94"/>
          <p:cNvPicPr preferRelativeResize="0"/>
          <p:nvPr/>
        </p:nvPicPr>
        <p:blipFill>
          <a:blip r:embed="rId3">
            <a:alphaModFix/>
          </a:blip>
          <a:stretch>
            <a:fillRect/>
          </a:stretch>
        </p:blipFill>
        <p:spPr>
          <a:xfrm>
            <a:off x="280950" y="1422738"/>
            <a:ext cx="8582100" cy="3025750"/>
          </a:xfrm>
          <a:prstGeom prst="rect">
            <a:avLst/>
          </a:prstGeom>
          <a:noFill/>
          <a:ln>
            <a:noFill/>
          </a:ln>
        </p:spPr>
      </p:pic>
      <p:sp>
        <p:nvSpPr>
          <p:cNvPr id="947" name="Google Shape;947;p94"/>
          <p:cNvSpPr txBox="1"/>
          <p:nvPr/>
        </p:nvSpPr>
        <p:spPr>
          <a:xfrm>
            <a:off x="0" y="0"/>
            <a:ext cx="140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Lim Shi Min</a:t>
            </a:r>
            <a:endParaRPr sz="1800">
              <a:latin typeface="Antic"/>
              <a:ea typeface="Antic"/>
              <a:cs typeface="Antic"/>
              <a:sym typeface="Ant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5"/>
          <p:cNvSpPr/>
          <p:nvPr/>
        </p:nvSpPr>
        <p:spPr>
          <a:xfrm>
            <a:off x="4901847" y="1598408"/>
            <a:ext cx="303600" cy="2026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4" name="Google Shape;954;p95"/>
          <p:cNvSpPr txBox="1"/>
          <p:nvPr/>
        </p:nvSpPr>
        <p:spPr>
          <a:xfrm>
            <a:off x="5379088" y="2208300"/>
            <a:ext cx="3090300" cy="806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RECOMMENDATION</a:t>
            </a:r>
            <a:endParaRPr sz="41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p:txBody>
      </p:sp>
      <p:pic>
        <p:nvPicPr>
          <p:cNvPr id="955" name="Google Shape;955;p95"/>
          <p:cNvPicPr preferRelativeResize="0"/>
          <p:nvPr/>
        </p:nvPicPr>
        <p:blipFill>
          <a:blip r:embed="rId3">
            <a:alphaModFix/>
          </a:blip>
          <a:stretch>
            <a:fillRect/>
          </a:stretch>
        </p:blipFill>
        <p:spPr>
          <a:xfrm>
            <a:off x="674611" y="1163026"/>
            <a:ext cx="4227226" cy="2817449"/>
          </a:xfrm>
          <a:prstGeom prst="rect">
            <a:avLst/>
          </a:prstGeom>
          <a:noFill/>
          <a:ln>
            <a:noFill/>
          </a:ln>
        </p:spPr>
      </p:pic>
      <p:sp>
        <p:nvSpPr>
          <p:cNvPr id="956" name="Google Shape;956;p95"/>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6"/>
          <p:cNvSpPr txBox="1"/>
          <p:nvPr/>
        </p:nvSpPr>
        <p:spPr>
          <a:xfrm>
            <a:off x="1422000" y="447325"/>
            <a:ext cx="63000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a:t>
            </a:r>
            <a:endParaRPr sz="2600">
              <a:solidFill>
                <a:srgbClr val="8687D1"/>
              </a:solidFill>
              <a:latin typeface="Pathway Gothic One"/>
              <a:ea typeface="Pathway Gothic One"/>
              <a:cs typeface="Pathway Gothic One"/>
              <a:sym typeface="Pathway Gothic One"/>
            </a:endParaRPr>
          </a:p>
        </p:txBody>
      </p:sp>
      <p:sp>
        <p:nvSpPr>
          <p:cNvPr id="962" name="Google Shape;962;p96"/>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963" name="Google Shape;963;p96"/>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964" name="Google Shape;964;p96"/>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965" name="Google Shape;965;p96"/>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966" name="Google Shape;966;p96"/>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967" name="Google Shape;967;p96"/>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968" name="Google Shape;968;p96"/>
          <p:cNvSpPr/>
          <p:nvPr/>
        </p:nvSpPr>
        <p:spPr>
          <a:xfrm>
            <a:off x="7338725"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grpSp>
        <p:nvGrpSpPr>
          <p:cNvPr id="969" name="Google Shape;969;p96"/>
          <p:cNvGrpSpPr/>
          <p:nvPr/>
        </p:nvGrpSpPr>
        <p:grpSpPr>
          <a:xfrm>
            <a:off x="269800" y="1518350"/>
            <a:ext cx="4681375" cy="2106800"/>
            <a:chOff x="342225" y="1741988"/>
            <a:chExt cx="4681375" cy="2106800"/>
          </a:xfrm>
        </p:grpSpPr>
        <p:pic>
          <p:nvPicPr>
            <p:cNvPr id="970" name="Google Shape;970;p96"/>
            <p:cNvPicPr preferRelativeResize="0"/>
            <p:nvPr/>
          </p:nvPicPr>
          <p:blipFill>
            <a:blip r:embed="rId3">
              <a:alphaModFix/>
            </a:blip>
            <a:stretch>
              <a:fillRect/>
            </a:stretch>
          </p:blipFill>
          <p:spPr>
            <a:xfrm>
              <a:off x="375350" y="2391432"/>
              <a:ext cx="790467" cy="770080"/>
            </a:xfrm>
            <a:prstGeom prst="rect">
              <a:avLst/>
            </a:prstGeom>
            <a:noFill/>
            <a:ln>
              <a:noFill/>
            </a:ln>
          </p:spPr>
        </p:pic>
        <p:sp>
          <p:nvSpPr>
            <p:cNvPr id="971" name="Google Shape;971;p96"/>
            <p:cNvSpPr txBox="1"/>
            <p:nvPr/>
          </p:nvSpPr>
          <p:spPr>
            <a:xfrm>
              <a:off x="1939801" y="1741988"/>
              <a:ext cx="1248900" cy="446400"/>
            </a:xfrm>
            <a:prstGeom prst="rect">
              <a:avLst/>
            </a:prstGeom>
            <a:noFill/>
            <a:ln cap="flat" cmpd="sng" w="28575">
              <a:solidFill>
                <a:srgbClr val="FAB11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Antic"/>
                  <a:ea typeface="Antic"/>
                  <a:cs typeface="Antic"/>
                  <a:sym typeface="Antic"/>
                </a:rPr>
                <a:t>Traditional</a:t>
              </a:r>
              <a:endParaRPr b="1" sz="1700">
                <a:latin typeface="Antic"/>
                <a:ea typeface="Antic"/>
                <a:cs typeface="Antic"/>
                <a:sym typeface="Antic"/>
              </a:endParaRPr>
            </a:p>
          </p:txBody>
        </p:sp>
        <p:cxnSp>
          <p:nvCxnSpPr>
            <p:cNvPr id="972" name="Google Shape;972;p96"/>
            <p:cNvCxnSpPr/>
            <p:nvPr/>
          </p:nvCxnSpPr>
          <p:spPr>
            <a:xfrm rot="10800000">
              <a:off x="3188325" y="2006163"/>
              <a:ext cx="1171800" cy="6900"/>
            </a:xfrm>
            <a:prstGeom prst="straightConnector1">
              <a:avLst/>
            </a:prstGeom>
            <a:noFill/>
            <a:ln cap="flat" cmpd="sng" w="28575">
              <a:solidFill>
                <a:srgbClr val="FAB117"/>
              </a:solidFill>
              <a:prstDash val="solid"/>
              <a:round/>
              <a:headEnd len="med" w="med" type="none"/>
              <a:tailEnd len="med" w="med" type="none"/>
            </a:ln>
          </p:spPr>
        </p:cxnSp>
        <p:cxnSp>
          <p:nvCxnSpPr>
            <p:cNvPr id="973" name="Google Shape;973;p96"/>
            <p:cNvCxnSpPr/>
            <p:nvPr/>
          </p:nvCxnSpPr>
          <p:spPr>
            <a:xfrm>
              <a:off x="768386" y="1970802"/>
              <a:ext cx="0" cy="374400"/>
            </a:xfrm>
            <a:prstGeom prst="straightConnector1">
              <a:avLst/>
            </a:prstGeom>
            <a:noFill/>
            <a:ln cap="flat" cmpd="sng" w="28575">
              <a:solidFill>
                <a:srgbClr val="FAB117"/>
              </a:solidFill>
              <a:prstDash val="solid"/>
              <a:round/>
              <a:headEnd len="med" w="med" type="none"/>
              <a:tailEnd len="med" w="med" type="triangle"/>
            </a:ln>
          </p:spPr>
        </p:cxnSp>
        <p:cxnSp>
          <p:nvCxnSpPr>
            <p:cNvPr id="974" name="Google Shape;974;p96"/>
            <p:cNvCxnSpPr/>
            <p:nvPr/>
          </p:nvCxnSpPr>
          <p:spPr>
            <a:xfrm>
              <a:off x="4360119" y="2015586"/>
              <a:ext cx="0" cy="374400"/>
            </a:xfrm>
            <a:prstGeom prst="straightConnector1">
              <a:avLst/>
            </a:prstGeom>
            <a:noFill/>
            <a:ln cap="flat" cmpd="sng" w="28575">
              <a:solidFill>
                <a:srgbClr val="FAB117"/>
              </a:solidFill>
              <a:prstDash val="solid"/>
              <a:round/>
              <a:headEnd len="med" w="med" type="none"/>
              <a:tailEnd len="med" w="med" type="triangle"/>
            </a:ln>
          </p:spPr>
        </p:cxnSp>
        <p:cxnSp>
          <p:nvCxnSpPr>
            <p:cNvPr id="975" name="Google Shape;975;p96"/>
            <p:cNvCxnSpPr/>
            <p:nvPr/>
          </p:nvCxnSpPr>
          <p:spPr>
            <a:xfrm>
              <a:off x="2611227" y="2194663"/>
              <a:ext cx="0" cy="374400"/>
            </a:xfrm>
            <a:prstGeom prst="straightConnector1">
              <a:avLst/>
            </a:prstGeom>
            <a:noFill/>
            <a:ln cap="flat" cmpd="sng" w="28575">
              <a:solidFill>
                <a:srgbClr val="FAB117"/>
              </a:solidFill>
              <a:prstDash val="solid"/>
              <a:round/>
              <a:headEnd len="med" w="med" type="none"/>
              <a:tailEnd len="med" w="med" type="triangle"/>
            </a:ln>
          </p:spPr>
        </p:cxnSp>
        <p:pic>
          <p:nvPicPr>
            <p:cNvPr id="976" name="Google Shape;976;p96"/>
            <p:cNvPicPr preferRelativeResize="0"/>
            <p:nvPr/>
          </p:nvPicPr>
          <p:blipFill>
            <a:blip r:embed="rId4">
              <a:alphaModFix/>
            </a:blip>
            <a:stretch>
              <a:fillRect/>
            </a:stretch>
          </p:blipFill>
          <p:spPr>
            <a:xfrm>
              <a:off x="2185080" y="2663886"/>
              <a:ext cx="852298" cy="770092"/>
            </a:xfrm>
            <a:prstGeom prst="rect">
              <a:avLst/>
            </a:prstGeom>
            <a:noFill/>
            <a:ln>
              <a:noFill/>
            </a:ln>
          </p:spPr>
        </p:pic>
        <p:pic>
          <p:nvPicPr>
            <p:cNvPr id="977" name="Google Shape;977;p96"/>
            <p:cNvPicPr preferRelativeResize="0"/>
            <p:nvPr/>
          </p:nvPicPr>
          <p:blipFill>
            <a:blip r:embed="rId5">
              <a:alphaModFix/>
            </a:blip>
            <a:stretch>
              <a:fillRect/>
            </a:stretch>
          </p:blipFill>
          <p:spPr>
            <a:xfrm>
              <a:off x="3958823" y="2392506"/>
              <a:ext cx="881204" cy="796209"/>
            </a:xfrm>
            <a:prstGeom prst="rect">
              <a:avLst/>
            </a:prstGeom>
            <a:noFill/>
            <a:ln>
              <a:noFill/>
            </a:ln>
          </p:spPr>
        </p:pic>
        <p:sp>
          <p:nvSpPr>
            <p:cNvPr id="978" name="Google Shape;978;p96"/>
            <p:cNvSpPr txBox="1"/>
            <p:nvPr/>
          </p:nvSpPr>
          <p:spPr>
            <a:xfrm>
              <a:off x="342225" y="3235063"/>
              <a:ext cx="8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tic"/>
                  <a:ea typeface="Antic"/>
                  <a:cs typeface="Antic"/>
                  <a:sym typeface="Antic"/>
                </a:rPr>
                <a:t>Surveys</a:t>
              </a:r>
              <a:endParaRPr>
                <a:latin typeface="Antic"/>
                <a:ea typeface="Antic"/>
                <a:cs typeface="Antic"/>
                <a:sym typeface="Antic"/>
              </a:endParaRPr>
            </a:p>
          </p:txBody>
        </p:sp>
        <p:sp>
          <p:nvSpPr>
            <p:cNvPr id="979" name="Google Shape;979;p96"/>
            <p:cNvSpPr txBox="1"/>
            <p:nvPr/>
          </p:nvSpPr>
          <p:spPr>
            <a:xfrm>
              <a:off x="1772424" y="3448588"/>
              <a:ext cx="167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tic"/>
                  <a:ea typeface="Antic"/>
                  <a:cs typeface="Antic"/>
                  <a:sym typeface="Antic"/>
                </a:rPr>
                <a:t>Panel expert inputs</a:t>
              </a:r>
              <a:endParaRPr>
                <a:latin typeface="Antic"/>
                <a:ea typeface="Antic"/>
                <a:cs typeface="Antic"/>
                <a:sym typeface="Antic"/>
              </a:endParaRPr>
            </a:p>
          </p:txBody>
        </p:sp>
        <p:sp>
          <p:nvSpPr>
            <p:cNvPr id="980" name="Google Shape;980;p96"/>
            <p:cNvSpPr txBox="1"/>
            <p:nvPr/>
          </p:nvSpPr>
          <p:spPr>
            <a:xfrm>
              <a:off x="3774700" y="3134399"/>
              <a:ext cx="124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tic"/>
                  <a:ea typeface="Antic"/>
                  <a:cs typeface="Antic"/>
                  <a:sym typeface="Antic"/>
                </a:rPr>
                <a:t>In-house EIU expert ratings</a:t>
              </a:r>
              <a:endParaRPr>
                <a:latin typeface="Antic"/>
                <a:ea typeface="Antic"/>
                <a:cs typeface="Antic"/>
                <a:sym typeface="Antic"/>
              </a:endParaRPr>
            </a:p>
          </p:txBody>
        </p:sp>
      </p:grpSp>
      <p:grpSp>
        <p:nvGrpSpPr>
          <p:cNvPr id="981" name="Google Shape;981;p96"/>
          <p:cNvGrpSpPr/>
          <p:nvPr/>
        </p:nvGrpSpPr>
        <p:grpSpPr>
          <a:xfrm>
            <a:off x="6380400" y="1747186"/>
            <a:ext cx="1544100" cy="1649114"/>
            <a:chOff x="6950300" y="2224373"/>
            <a:chExt cx="1544100" cy="1649114"/>
          </a:xfrm>
        </p:grpSpPr>
        <p:pic>
          <p:nvPicPr>
            <p:cNvPr id="982" name="Google Shape;982;p96"/>
            <p:cNvPicPr preferRelativeResize="0"/>
            <p:nvPr/>
          </p:nvPicPr>
          <p:blipFill>
            <a:blip r:embed="rId6">
              <a:alphaModFix/>
            </a:blip>
            <a:stretch>
              <a:fillRect/>
            </a:stretch>
          </p:blipFill>
          <p:spPr>
            <a:xfrm>
              <a:off x="7097903" y="2224373"/>
              <a:ext cx="1248900" cy="1248908"/>
            </a:xfrm>
            <a:prstGeom prst="rect">
              <a:avLst/>
            </a:prstGeom>
            <a:noFill/>
            <a:ln>
              <a:noFill/>
            </a:ln>
          </p:spPr>
        </p:pic>
        <p:sp>
          <p:nvSpPr>
            <p:cNvPr id="983" name="Google Shape;983;p96"/>
            <p:cNvSpPr txBox="1"/>
            <p:nvPr/>
          </p:nvSpPr>
          <p:spPr>
            <a:xfrm>
              <a:off x="6950300" y="3473288"/>
              <a:ext cx="15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tic"/>
                  <a:ea typeface="Antic"/>
                  <a:cs typeface="Antic"/>
                  <a:sym typeface="Antic"/>
                </a:rPr>
                <a:t>Machine Learning</a:t>
              </a:r>
              <a:endParaRPr>
                <a:latin typeface="Antic"/>
                <a:ea typeface="Antic"/>
                <a:cs typeface="Antic"/>
                <a:sym typeface="Antic"/>
              </a:endParaRPr>
            </a:p>
          </p:txBody>
        </p:sp>
      </p:grpSp>
      <p:sp>
        <p:nvSpPr>
          <p:cNvPr id="984" name="Google Shape;984;p96"/>
          <p:cNvSpPr txBox="1"/>
          <p:nvPr/>
        </p:nvSpPr>
        <p:spPr>
          <a:xfrm>
            <a:off x="934802" y="3825350"/>
            <a:ext cx="2896800" cy="569400"/>
          </a:xfrm>
          <a:prstGeom prst="rect">
            <a:avLst/>
          </a:prstGeom>
          <a:noFill/>
          <a:ln cap="flat" cmpd="sng" w="9525">
            <a:solidFill>
              <a:srgbClr val="A5A5A5"/>
            </a:solidFill>
            <a:prstDash val="solid"/>
            <a:round/>
            <a:headEnd len="sm" w="sm" type="none"/>
            <a:tailEnd len="sm" w="sm" type="none"/>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Effective</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Produce valuable insights</a:t>
            </a:r>
            <a:endParaRPr>
              <a:solidFill>
                <a:schemeClr val="dk1"/>
              </a:solidFill>
              <a:latin typeface="Antic"/>
              <a:ea typeface="Antic"/>
              <a:cs typeface="Antic"/>
              <a:sym typeface="Antic"/>
            </a:endParaRPr>
          </a:p>
        </p:txBody>
      </p:sp>
      <p:sp>
        <p:nvSpPr>
          <p:cNvPr id="985" name="Google Shape;985;p96"/>
          <p:cNvSpPr/>
          <p:nvPr/>
        </p:nvSpPr>
        <p:spPr>
          <a:xfrm>
            <a:off x="5174413" y="2104351"/>
            <a:ext cx="772500" cy="9348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6"/>
          <p:cNvSpPr txBox="1"/>
          <p:nvPr/>
        </p:nvSpPr>
        <p:spPr>
          <a:xfrm>
            <a:off x="5532900" y="3492250"/>
            <a:ext cx="3239100" cy="1000500"/>
          </a:xfrm>
          <a:prstGeom prst="rect">
            <a:avLst/>
          </a:prstGeom>
          <a:noFill/>
          <a:ln cap="flat" cmpd="sng" w="9525">
            <a:solidFill>
              <a:srgbClr val="A5A5A5"/>
            </a:solidFill>
            <a:prstDash val="solid"/>
            <a:round/>
            <a:headEnd len="sm" w="sm" type="none"/>
            <a:tailEnd len="sm" w="sm" type="none"/>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Faster</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Less human effort</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More accurate predictions at scale</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Less error prone</a:t>
            </a:r>
            <a:endParaRPr>
              <a:solidFill>
                <a:schemeClr val="dk1"/>
              </a:solidFill>
              <a:latin typeface="Antic"/>
              <a:ea typeface="Antic"/>
              <a:cs typeface="Antic"/>
              <a:sym typeface="Antic"/>
            </a:endParaRPr>
          </a:p>
        </p:txBody>
      </p:sp>
      <p:sp>
        <p:nvSpPr>
          <p:cNvPr id="987" name="Google Shape;987;p96"/>
          <p:cNvSpPr txBox="1"/>
          <p:nvPr/>
        </p:nvSpPr>
        <p:spPr>
          <a:xfrm>
            <a:off x="5365500" y="1297225"/>
            <a:ext cx="35739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a:solidFill>
                  <a:schemeClr val="dk1"/>
                </a:solidFill>
                <a:latin typeface="Antic"/>
                <a:ea typeface="Antic"/>
                <a:cs typeface="Antic"/>
                <a:sym typeface="Antic"/>
              </a:rPr>
              <a:t>Will add value to EIU’s products and services</a:t>
            </a:r>
            <a:endParaRPr>
              <a:solidFill>
                <a:schemeClr val="dk1"/>
              </a:solidFill>
              <a:latin typeface="Antic"/>
              <a:ea typeface="Antic"/>
              <a:cs typeface="Antic"/>
              <a:sym typeface="Antic"/>
            </a:endParaRPr>
          </a:p>
        </p:txBody>
      </p:sp>
      <p:cxnSp>
        <p:nvCxnSpPr>
          <p:cNvPr id="988" name="Google Shape;988;p96"/>
          <p:cNvCxnSpPr/>
          <p:nvPr/>
        </p:nvCxnSpPr>
        <p:spPr>
          <a:xfrm rot="10800000">
            <a:off x="718125" y="1747175"/>
            <a:ext cx="1171800" cy="6900"/>
          </a:xfrm>
          <a:prstGeom prst="straightConnector1">
            <a:avLst/>
          </a:prstGeom>
          <a:noFill/>
          <a:ln cap="flat" cmpd="sng" w="28575">
            <a:solidFill>
              <a:srgbClr val="FAB117"/>
            </a:solidFill>
            <a:prstDash val="solid"/>
            <a:round/>
            <a:headEnd len="med" w="med" type="none"/>
            <a:tailEnd len="med" w="med" type="none"/>
          </a:ln>
        </p:spPr>
      </p:cxnSp>
      <p:sp>
        <p:nvSpPr>
          <p:cNvPr id="989" name="Google Shape;989;p96"/>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97"/>
          <p:cNvSpPr txBox="1"/>
          <p:nvPr/>
        </p:nvSpPr>
        <p:spPr>
          <a:xfrm>
            <a:off x="1422000" y="447325"/>
            <a:ext cx="63000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EVALUATION</a:t>
            </a:r>
            <a:endParaRPr sz="2600">
              <a:solidFill>
                <a:srgbClr val="8687D1"/>
              </a:solidFill>
              <a:latin typeface="Pathway Gothic One"/>
              <a:ea typeface="Pathway Gothic One"/>
              <a:cs typeface="Pathway Gothic One"/>
              <a:sym typeface="Pathway Gothic One"/>
            </a:endParaRPr>
          </a:p>
        </p:txBody>
      </p:sp>
      <p:sp>
        <p:nvSpPr>
          <p:cNvPr id="995" name="Google Shape;995;p97"/>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996" name="Google Shape;996;p97"/>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997" name="Google Shape;997;p97"/>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998" name="Google Shape;998;p97"/>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999" name="Google Shape;999;p97"/>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1000" name="Google Shape;1000;p97"/>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1001" name="Google Shape;1001;p97"/>
          <p:cNvSpPr/>
          <p:nvPr/>
        </p:nvSpPr>
        <p:spPr>
          <a:xfrm>
            <a:off x="7338725"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1002" name="Google Shape;1002;p97"/>
          <p:cNvPicPr preferRelativeResize="0"/>
          <p:nvPr/>
        </p:nvPicPr>
        <p:blipFill>
          <a:blip r:embed="rId3">
            <a:alphaModFix/>
          </a:blip>
          <a:stretch>
            <a:fillRect/>
          </a:stretch>
        </p:blipFill>
        <p:spPr>
          <a:xfrm>
            <a:off x="2059575" y="1742850"/>
            <a:ext cx="1502400" cy="1502400"/>
          </a:xfrm>
          <a:prstGeom prst="rect">
            <a:avLst/>
          </a:prstGeom>
          <a:noFill/>
          <a:ln>
            <a:noFill/>
          </a:ln>
        </p:spPr>
      </p:pic>
      <p:pic>
        <p:nvPicPr>
          <p:cNvPr id="1003" name="Google Shape;1003;p97"/>
          <p:cNvPicPr preferRelativeResize="0"/>
          <p:nvPr/>
        </p:nvPicPr>
        <p:blipFill>
          <a:blip r:embed="rId4">
            <a:alphaModFix/>
          </a:blip>
          <a:stretch>
            <a:fillRect/>
          </a:stretch>
        </p:blipFill>
        <p:spPr>
          <a:xfrm>
            <a:off x="5235225" y="1742848"/>
            <a:ext cx="1502400" cy="1502400"/>
          </a:xfrm>
          <a:prstGeom prst="rect">
            <a:avLst/>
          </a:prstGeom>
          <a:noFill/>
          <a:ln>
            <a:noFill/>
          </a:ln>
        </p:spPr>
      </p:pic>
      <p:sp>
        <p:nvSpPr>
          <p:cNvPr id="1004" name="Google Shape;1004;p97"/>
          <p:cNvSpPr txBox="1"/>
          <p:nvPr/>
        </p:nvSpPr>
        <p:spPr>
          <a:xfrm>
            <a:off x="1614375" y="3245250"/>
            <a:ext cx="2392800" cy="5694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Opinions and qualitative insights from experts</a:t>
            </a:r>
            <a:endParaRPr>
              <a:solidFill>
                <a:schemeClr val="dk1"/>
              </a:solidFill>
              <a:latin typeface="Antic"/>
              <a:ea typeface="Antic"/>
              <a:cs typeface="Antic"/>
              <a:sym typeface="Antic"/>
            </a:endParaRPr>
          </a:p>
        </p:txBody>
      </p:sp>
      <p:sp>
        <p:nvSpPr>
          <p:cNvPr id="1005" name="Google Shape;1005;p97"/>
          <p:cNvSpPr txBox="1"/>
          <p:nvPr/>
        </p:nvSpPr>
        <p:spPr>
          <a:xfrm>
            <a:off x="4443225" y="3245250"/>
            <a:ext cx="3086400" cy="5694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More accurate statistical data produced using machine learning</a:t>
            </a:r>
            <a:endParaRPr>
              <a:solidFill>
                <a:schemeClr val="dk1"/>
              </a:solidFill>
              <a:latin typeface="Antic"/>
              <a:ea typeface="Antic"/>
              <a:cs typeface="Antic"/>
              <a:sym typeface="Antic"/>
            </a:endParaRPr>
          </a:p>
        </p:txBody>
      </p:sp>
      <p:sp>
        <p:nvSpPr>
          <p:cNvPr id="1006" name="Google Shape;1006;p97"/>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98"/>
          <p:cNvSpPr txBox="1"/>
          <p:nvPr/>
        </p:nvSpPr>
        <p:spPr>
          <a:xfrm>
            <a:off x="1422000" y="447325"/>
            <a:ext cx="63000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LIMITATIONS</a:t>
            </a:r>
            <a:endParaRPr sz="2600">
              <a:solidFill>
                <a:srgbClr val="8687D1"/>
              </a:solidFill>
              <a:latin typeface="Pathway Gothic One"/>
              <a:ea typeface="Pathway Gothic One"/>
              <a:cs typeface="Pathway Gothic One"/>
              <a:sym typeface="Pathway Gothic One"/>
            </a:endParaRPr>
          </a:p>
        </p:txBody>
      </p:sp>
      <p:sp>
        <p:nvSpPr>
          <p:cNvPr id="1012" name="Google Shape;1012;p98"/>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1013" name="Google Shape;1013;p98"/>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1014" name="Google Shape;1014;p98"/>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1015" name="Google Shape;1015;p98"/>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1016" name="Google Shape;1016;p98"/>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1017" name="Google Shape;1017;p98"/>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1018" name="Google Shape;1018;p98"/>
          <p:cNvSpPr/>
          <p:nvPr/>
        </p:nvSpPr>
        <p:spPr>
          <a:xfrm>
            <a:off x="7338725"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1019" name="Google Shape;1019;p98"/>
          <p:cNvSpPr txBox="1"/>
          <p:nvPr/>
        </p:nvSpPr>
        <p:spPr>
          <a:xfrm>
            <a:off x="272175" y="2837450"/>
            <a:ext cx="2392800" cy="5694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Limited data available</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2010-2020 data only</a:t>
            </a:r>
            <a:endParaRPr>
              <a:solidFill>
                <a:schemeClr val="dk1"/>
              </a:solidFill>
              <a:latin typeface="Antic"/>
              <a:ea typeface="Antic"/>
              <a:cs typeface="Antic"/>
              <a:sym typeface="Antic"/>
            </a:endParaRPr>
          </a:p>
        </p:txBody>
      </p:sp>
      <p:sp>
        <p:nvSpPr>
          <p:cNvPr id="1020" name="Google Shape;1020;p98"/>
          <p:cNvSpPr txBox="1"/>
          <p:nvPr/>
        </p:nvSpPr>
        <p:spPr>
          <a:xfrm>
            <a:off x="2931800" y="2794075"/>
            <a:ext cx="2889000" cy="12159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Must have data on all the predictor used in the models</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Not very inclusive for all countries</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Publicly available data</a:t>
            </a:r>
            <a:endParaRPr>
              <a:solidFill>
                <a:schemeClr val="dk1"/>
              </a:solidFill>
              <a:latin typeface="Antic"/>
              <a:ea typeface="Antic"/>
              <a:cs typeface="Antic"/>
              <a:sym typeface="Antic"/>
            </a:endParaRPr>
          </a:p>
        </p:txBody>
      </p:sp>
      <p:pic>
        <p:nvPicPr>
          <p:cNvPr id="1021" name="Google Shape;1021;p98"/>
          <p:cNvPicPr preferRelativeResize="0"/>
          <p:nvPr/>
        </p:nvPicPr>
        <p:blipFill>
          <a:blip r:embed="rId3">
            <a:alphaModFix/>
          </a:blip>
          <a:stretch>
            <a:fillRect/>
          </a:stretch>
        </p:blipFill>
        <p:spPr>
          <a:xfrm>
            <a:off x="838437" y="1533811"/>
            <a:ext cx="1260275" cy="1260275"/>
          </a:xfrm>
          <a:prstGeom prst="rect">
            <a:avLst/>
          </a:prstGeom>
          <a:noFill/>
          <a:ln>
            <a:noFill/>
          </a:ln>
        </p:spPr>
      </p:pic>
      <p:pic>
        <p:nvPicPr>
          <p:cNvPr id="1022" name="Google Shape;1022;p98"/>
          <p:cNvPicPr preferRelativeResize="0"/>
          <p:nvPr/>
        </p:nvPicPr>
        <p:blipFill>
          <a:blip r:embed="rId4">
            <a:alphaModFix/>
          </a:blip>
          <a:stretch>
            <a:fillRect/>
          </a:stretch>
        </p:blipFill>
        <p:spPr>
          <a:xfrm>
            <a:off x="3746150" y="1533800"/>
            <a:ext cx="1260275" cy="1260275"/>
          </a:xfrm>
          <a:prstGeom prst="rect">
            <a:avLst/>
          </a:prstGeom>
          <a:noFill/>
          <a:ln>
            <a:noFill/>
          </a:ln>
        </p:spPr>
      </p:pic>
      <p:pic>
        <p:nvPicPr>
          <p:cNvPr id="1023" name="Google Shape;1023;p98"/>
          <p:cNvPicPr preferRelativeResize="0"/>
          <p:nvPr/>
        </p:nvPicPr>
        <p:blipFill rotWithShape="1">
          <a:blip r:embed="rId5">
            <a:alphaModFix/>
          </a:blip>
          <a:srcRect b="23389" l="6809" r="5440" t="21419"/>
          <a:stretch/>
        </p:blipFill>
        <p:spPr>
          <a:xfrm>
            <a:off x="6087600" y="1720875"/>
            <a:ext cx="2556100" cy="803825"/>
          </a:xfrm>
          <a:prstGeom prst="rect">
            <a:avLst/>
          </a:prstGeom>
          <a:noFill/>
          <a:ln>
            <a:noFill/>
          </a:ln>
        </p:spPr>
      </p:pic>
      <p:sp>
        <p:nvSpPr>
          <p:cNvPr id="1024" name="Google Shape;1024;p98"/>
          <p:cNvSpPr txBox="1"/>
          <p:nvPr/>
        </p:nvSpPr>
        <p:spPr>
          <a:xfrm>
            <a:off x="5783000" y="2794075"/>
            <a:ext cx="3165300" cy="12159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Has many researchers worldwide and extensive resources to conduct large scale research</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Limitations</a:t>
            </a:r>
            <a:r>
              <a:rPr lang="en">
                <a:solidFill>
                  <a:schemeClr val="dk1"/>
                </a:solidFill>
                <a:latin typeface="Antic"/>
                <a:ea typeface="Antic"/>
                <a:cs typeface="Antic"/>
                <a:sym typeface="Antic"/>
              </a:rPr>
              <a:t> can be overcome easily</a:t>
            </a:r>
            <a:endParaRPr>
              <a:solidFill>
                <a:schemeClr val="dk1"/>
              </a:solidFill>
              <a:latin typeface="Antic"/>
              <a:ea typeface="Antic"/>
              <a:cs typeface="Antic"/>
              <a:sym typeface="Antic"/>
            </a:endParaRPr>
          </a:p>
        </p:txBody>
      </p:sp>
      <p:sp>
        <p:nvSpPr>
          <p:cNvPr id="1025" name="Google Shape;1025;p98"/>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9"/>
          <p:cNvSpPr txBox="1"/>
          <p:nvPr/>
        </p:nvSpPr>
        <p:spPr>
          <a:xfrm>
            <a:off x="1341213" y="1223075"/>
            <a:ext cx="3216000" cy="5232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b="1" lang="en">
                <a:solidFill>
                  <a:schemeClr val="dk1"/>
                </a:solidFill>
                <a:latin typeface="Antic"/>
                <a:ea typeface="Antic"/>
                <a:cs typeface="Antic"/>
                <a:sym typeface="Antic"/>
              </a:rPr>
              <a:t>Without Machine Learning</a:t>
            </a:r>
            <a:endParaRPr sz="1100"/>
          </a:p>
          <a:p>
            <a:pPr indent="0" lvl="0" marL="0" rtl="0" algn="l">
              <a:spcBef>
                <a:spcPts val="0"/>
              </a:spcBef>
              <a:spcAft>
                <a:spcPts val="0"/>
              </a:spcAft>
              <a:buNone/>
            </a:pPr>
            <a:r>
              <a:t/>
            </a:r>
            <a:endParaRPr sz="1100"/>
          </a:p>
        </p:txBody>
      </p:sp>
      <p:sp>
        <p:nvSpPr>
          <p:cNvPr id="1031" name="Google Shape;1031;p99"/>
          <p:cNvSpPr txBox="1"/>
          <p:nvPr/>
        </p:nvSpPr>
        <p:spPr>
          <a:xfrm>
            <a:off x="1422000" y="447325"/>
            <a:ext cx="63000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RECOMMENDATIONS </a:t>
            </a:r>
            <a:endParaRPr sz="2600">
              <a:solidFill>
                <a:srgbClr val="8687D1"/>
              </a:solidFill>
              <a:latin typeface="Pathway Gothic One"/>
              <a:ea typeface="Pathway Gothic One"/>
              <a:cs typeface="Pathway Gothic One"/>
              <a:sym typeface="Pathway Gothic One"/>
            </a:endParaRPr>
          </a:p>
        </p:txBody>
      </p:sp>
      <p:sp>
        <p:nvSpPr>
          <p:cNvPr id="1032" name="Google Shape;1032;p99"/>
          <p:cNvSpPr txBox="1"/>
          <p:nvPr/>
        </p:nvSpPr>
        <p:spPr>
          <a:xfrm>
            <a:off x="1341206" y="2712519"/>
            <a:ext cx="2792700" cy="3540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b="1" lang="en">
                <a:solidFill>
                  <a:schemeClr val="dk1"/>
                </a:solidFill>
                <a:latin typeface="Antic"/>
                <a:ea typeface="Antic"/>
                <a:cs typeface="Antic"/>
                <a:sym typeface="Antic"/>
              </a:rPr>
              <a:t>With Machine Learning</a:t>
            </a:r>
            <a:endParaRPr sz="1400">
              <a:solidFill>
                <a:schemeClr val="dk1"/>
              </a:solidFill>
              <a:latin typeface="Antic"/>
              <a:ea typeface="Antic"/>
              <a:cs typeface="Antic"/>
              <a:sym typeface="Antic"/>
            </a:endParaRPr>
          </a:p>
        </p:txBody>
      </p:sp>
      <p:sp>
        <p:nvSpPr>
          <p:cNvPr id="1033" name="Google Shape;1033;p99"/>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1034" name="Google Shape;1034;p99"/>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1035" name="Google Shape;1035;p99"/>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1036" name="Google Shape;1036;p99"/>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1037" name="Google Shape;1037;p99"/>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1038" name="Google Shape;1038;p99"/>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1039" name="Google Shape;1039;p99"/>
          <p:cNvSpPr/>
          <p:nvPr/>
        </p:nvSpPr>
        <p:spPr>
          <a:xfrm>
            <a:off x="7338725"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1040" name="Google Shape;1040;p99"/>
          <p:cNvPicPr preferRelativeResize="0"/>
          <p:nvPr/>
        </p:nvPicPr>
        <p:blipFill>
          <a:blip r:embed="rId3">
            <a:alphaModFix/>
          </a:blip>
          <a:stretch>
            <a:fillRect/>
          </a:stretch>
        </p:blipFill>
        <p:spPr>
          <a:xfrm>
            <a:off x="4306600" y="3342050"/>
            <a:ext cx="1016125" cy="1016125"/>
          </a:xfrm>
          <a:prstGeom prst="rect">
            <a:avLst/>
          </a:prstGeom>
          <a:noFill/>
          <a:ln>
            <a:noFill/>
          </a:ln>
        </p:spPr>
      </p:pic>
      <p:pic>
        <p:nvPicPr>
          <p:cNvPr id="1041" name="Google Shape;1041;p99"/>
          <p:cNvPicPr preferRelativeResize="0"/>
          <p:nvPr/>
        </p:nvPicPr>
        <p:blipFill>
          <a:blip r:embed="rId4">
            <a:alphaModFix/>
          </a:blip>
          <a:stretch>
            <a:fillRect/>
          </a:stretch>
        </p:blipFill>
        <p:spPr>
          <a:xfrm>
            <a:off x="1947584" y="1746275"/>
            <a:ext cx="780858" cy="780876"/>
          </a:xfrm>
          <a:prstGeom prst="rect">
            <a:avLst/>
          </a:prstGeom>
          <a:noFill/>
          <a:ln>
            <a:noFill/>
          </a:ln>
        </p:spPr>
      </p:pic>
      <p:pic>
        <p:nvPicPr>
          <p:cNvPr id="1042" name="Google Shape;1042;p99"/>
          <p:cNvPicPr preferRelativeResize="0"/>
          <p:nvPr/>
        </p:nvPicPr>
        <p:blipFill>
          <a:blip r:embed="rId5">
            <a:alphaModFix/>
          </a:blip>
          <a:stretch>
            <a:fillRect/>
          </a:stretch>
        </p:blipFill>
        <p:spPr>
          <a:xfrm>
            <a:off x="3085850" y="2021800"/>
            <a:ext cx="843060" cy="415200"/>
          </a:xfrm>
          <a:prstGeom prst="rect">
            <a:avLst/>
          </a:prstGeom>
          <a:noFill/>
          <a:ln>
            <a:noFill/>
          </a:ln>
        </p:spPr>
      </p:pic>
      <p:pic>
        <p:nvPicPr>
          <p:cNvPr id="1043" name="Google Shape;1043;p99"/>
          <p:cNvPicPr preferRelativeResize="0"/>
          <p:nvPr/>
        </p:nvPicPr>
        <p:blipFill>
          <a:blip r:embed="rId4">
            <a:alphaModFix/>
          </a:blip>
          <a:stretch>
            <a:fillRect/>
          </a:stretch>
        </p:blipFill>
        <p:spPr>
          <a:xfrm>
            <a:off x="1947584" y="3411600"/>
            <a:ext cx="780858" cy="780876"/>
          </a:xfrm>
          <a:prstGeom prst="rect">
            <a:avLst/>
          </a:prstGeom>
          <a:noFill/>
          <a:ln>
            <a:noFill/>
          </a:ln>
        </p:spPr>
      </p:pic>
      <p:pic>
        <p:nvPicPr>
          <p:cNvPr id="1044" name="Google Shape;1044;p99"/>
          <p:cNvPicPr preferRelativeResize="0"/>
          <p:nvPr/>
        </p:nvPicPr>
        <p:blipFill>
          <a:blip r:embed="rId5">
            <a:alphaModFix/>
          </a:blip>
          <a:stretch>
            <a:fillRect/>
          </a:stretch>
        </p:blipFill>
        <p:spPr>
          <a:xfrm>
            <a:off x="3095988" y="3642525"/>
            <a:ext cx="843060" cy="415200"/>
          </a:xfrm>
          <a:prstGeom prst="rect">
            <a:avLst/>
          </a:prstGeom>
          <a:noFill/>
          <a:ln>
            <a:noFill/>
          </a:ln>
        </p:spPr>
      </p:pic>
      <p:pic>
        <p:nvPicPr>
          <p:cNvPr id="1045" name="Google Shape;1045;p99"/>
          <p:cNvPicPr preferRelativeResize="0"/>
          <p:nvPr/>
        </p:nvPicPr>
        <p:blipFill>
          <a:blip r:embed="rId6">
            <a:alphaModFix/>
          </a:blip>
          <a:stretch>
            <a:fillRect/>
          </a:stretch>
        </p:blipFill>
        <p:spPr>
          <a:xfrm>
            <a:off x="4286338" y="1608387"/>
            <a:ext cx="1056650" cy="1056650"/>
          </a:xfrm>
          <a:prstGeom prst="rect">
            <a:avLst/>
          </a:prstGeom>
          <a:noFill/>
          <a:ln>
            <a:noFill/>
          </a:ln>
        </p:spPr>
      </p:pic>
      <p:pic>
        <p:nvPicPr>
          <p:cNvPr id="1046" name="Google Shape;1046;p99"/>
          <p:cNvPicPr preferRelativeResize="0"/>
          <p:nvPr/>
        </p:nvPicPr>
        <p:blipFill>
          <a:blip r:embed="rId5">
            <a:alphaModFix/>
          </a:blip>
          <a:stretch>
            <a:fillRect/>
          </a:stretch>
        </p:blipFill>
        <p:spPr>
          <a:xfrm>
            <a:off x="5757075" y="2021800"/>
            <a:ext cx="843060" cy="415200"/>
          </a:xfrm>
          <a:prstGeom prst="rect">
            <a:avLst/>
          </a:prstGeom>
          <a:noFill/>
          <a:ln>
            <a:noFill/>
          </a:ln>
        </p:spPr>
      </p:pic>
      <p:pic>
        <p:nvPicPr>
          <p:cNvPr id="1047" name="Google Shape;1047;p99"/>
          <p:cNvPicPr preferRelativeResize="0"/>
          <p:nvPr/>
        </p:nvPicPr>
        <p:blipFill>
          <a:blip r:embed="rId7">
            <a:alphaModFix/>
          </a:blip>
          <a:stretch>
            <a:fillRect/>
          </a:stretch>
        </p:blipFill>
        <p:spPr>
          <a:xfrm>
            <a:off x="6900887" y="1817273"/>
            <a:ext cx="901900" cy="901900"/>
          </a:xfrm>
          <a:prstGeom prst="rect">
            <a:avLst/>
          </a:prstGeom>
          <a:noFill/>
          <a:ln>
            <a:noFill/>
          </a:ln>
        </p:spPr>
      </p:pic>
      <p:pic>
        <p:nvPicPr>
          <p:cNvPr id="1048" name="Google Shape;1048;p99"/>
          <p:cNvPicPr preferRelativeResize="0"/>
          <p:nvPr/>
        </p:nvPicPr>
        <p:blipFill>
          <a:blip r:embed="rId5">
            <a:alphaModFix/>
          </a:blip>
          <a:stretch>
            <a:fillRect/>
          </a:stretch>
        </p:blipFill>
        <p:spPr>
          <a:xfrm>
            <a:off x="5757088" y="3642537"/>
            <a:ext cx="843060" cy="415200"/>
          </a:xfrm>
          <a:prstGeom prst="rect">
            <a:avLst/>
          </a:prstGeom>
          <a:noFill/>
          <a:ln>
            <a:noFill/>
          </a:ln>
        </p:spPr>
      </p:pic>
      <p:pic>
        <p:nvPicPr>
          <p:cNvPr id="1049" name="Google Shape;1049;p99"/>
          <p:cNvPicPr preferRelativeResize="0"/>
          <p:nvPr/>
        </p:nvPicPr>
        <p:blipFill>
          <a:blip r:embed="rId8">
            <a:alphaModFix/>
          </a:blip>
          <a:stretch>
            <a:fillRect/>
          </a:stretch>
        </p:blipFill>
        <p:spPr>
          <a:xfrm>
            <a:off x="6900888" y="3386025"/>
            <a:ext cx="901900" cy="901900"/>
          </a:xfrm>
          <a:prstGeom prst="rect">
            <a:avLst/>
          </a:prstGeom>
          <a:noFill/>
          <a:ln>
            <a:noFill/>
          </a:ln>
        </p:spPr>
      </p:pic>
      <p:sp>
        <p:nvSpPr>
          <p:cNvPr id="1050" name="Google Shape;1050;p99"/>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00"/>
          <p:cNvSpPr txBox="1"/>
          <p:nvPr/>
        </p:nvSpPr>
        <p:spPr>
          <a:xfrm>
            <a:off x="1568100" y="3748063"/>
            <a:ext cx="6007800" cy="7851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b="1" lang="en">
                <a:solidFill>
                  <a:schemeClr val="dk1"/>
                </a:solidFill>
                <a:latin typeface="Antic"/>
                <a:ea typeface="Antic"/>
                <a:cs typeface="Antic"/>
                <a:sym typeface="Antic"/>
              </a:rPr>
              <a:t>Our product would be able to solve the needs that these organisations have and allow them to make well-informed decisions</a:t>
            </a:r>
            <a:endParaRPr sz="1400">
              <a:solidFill>
                <a:schemeClr val="dk1"/>
              </a:solidFill>
              <a:latin typeface="Antic"/>
              <a:ea typeface="Antic"/>
              <a:cs typeface="Antic"/>
              <a:sym typeface="Antic"/>
            </a:endParaRPr>
          </a:p>
        </p:txBody>
      </p:sp>
      <p:sp>
        <p:nvSpPr>
          <p:cNvPr id="1056" name="Google Shape;1056;p100"/>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1057" name="Google Shape;1057;p100"/>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1058" name="Google Shape;1058;p100"/>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1059" name="Google Shape;1059;p100"/>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1060" name="Google Shape;1060;p100"/>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1061" name="Google Shape;1061;p100"/>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1062" name="Google Shape;1062;p100"/>
          <p:cNvSpPr/>
          <p:nvPr/>
        </p:nvSpPr>
        <p:spPr>
          <a:xfrm>
            <a:off x="7338725"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1063" name="Google Shape;1063;p100"/>
          <p:cNvPicPr preferRelativeResize="0"/>
          <p:nvPr/>
        </p:nvPicPr>
        <p:blipFill>
          <a:blip r:embed="rId3">
            <a:alphaModFix/>
          </a:blip>
          <a:stretch>
            <a:fillRect/>
          </a:stretch>
        </p:blipFill>
        <p:spPr>
          <a:xfrm>
            <a:off x="4605525" y="1906547"/>
            <a:ext cx="768275" cy="768275"/>
          </a:xfrm>
          <a:prstGeom prst="rect">
            <a:avLst/>
          </a:prstGeom>
          <a:noFill/>
          <a:ln>
            <a:noFill/>
          </a:ln>
        </p:spPr>
      </p:pic>
      <p:pic>
        <p:nvPicPr>
          <p:cNvPr id="1064" name="Google Shape;1064;p100"/>
          <p:cNvPicPr preferRelativeResize="0"/>
          <p:nvPr/>
        </p:nvPicPr>
        <p:blipFill rotWithShape="1">
          <a:blip r:embed="rId4">
            <a:alphaModFix/>
          </a:blip>
          <a:srcRect b="21187" l="6532" r="6939" t="21423"/>
          <a:stretch/>
        </p:blipFill>
        <p:spPr>
          <a:xfrm>
            <a:off x="336850" y="1365400"/>
            <a:ext cx="1260300" cy="417957"/>
          </a:xfrm>
          <a:prstGeom prst="rect">
            <a:avLst/>
          </a:prstGeom>
          <a:noFill/>
          <a:ln>
            <a:noFill/>
          </a:ln>
        </p:spPr>
      </p:pic>
      <p:pic>
        <p:nvPicPr>
          <p:cNvPr id="1065" name="Google Shape;1065;p100"/>
          <p:cNvPicPr preferRelativeResize="0"/>
          <p:nvPr/>
        </p:nvPicPr>
        <p:blipFill>
          <a:blip r:embed="rId5">
            <a:alphaModFix/>
          </a:blip>
          <a:stretch>
            <a:fillRect/>
          </a:stretch>
        </p:blipFill>
        <p:spPr>
          <a:xfrm>
            <a:off x="1535850" y="1521975"/>
            <a:ext cx="1677600" cy="1677600"/>
          </a:xfrm>
          <a:prstGeom prst="rect">
            <a:avLst/>
          </a:prstGeom>
          <a:noFill/>
          <a:ln>
            <a:noFill/>
          </a:ln>
        </p:spPr>
      </p:pic>
      <p:pic>
        <p:nvPicPr>
          <p:cNvPr id="1066" name="Google Shape;1066;p100"/>
          <p:cNvPicPr preferRelativeResize="0"/>
          <p:nvPr/>
        </p:nvPicPr>
        <p:blipFill>
          <a:blip r:embed="rId6">
            <a:alphaModFix/>
          </a:blip>
          <a:stretch>
            <a:fillRect/>
          </a:stretch>
        </p:blipFill>
        <p:spPr>
          <a:xfrm>
            <a:off x="3213449" y="1783338"/>
            <a:ext cx="450678" cy="442634"/>
          </a:xfrm>
          <a:prstGeom prst="rect">
            <a:avLst/>
          </a:prstGeom>
          <a:noFill/>
          <a:ln>
            <a:noFill/>
          </a:ln>
        </p:spPr>
      </p:pic>
      <p:pic>
        <p:nvPicPr>
          <p:cNvPr id="1067" name="Google Shape;1067;p100"/>
          <p:cNvPicPr preferRelativeResize="0"/>
          <p:nvPr/>
        </p:nvPicPr>
        <p:blipFill>
          <a:blip r:embed="rId7">
            <a:alphaModFix/>
          </a:blip>
          <a:stretch>
            <a:fillRect/>
          </a:stretch>
        </p:blipFill>
        <p:spPr>
          <a:xfrm>
            <a:off x="3275061" y="2897760"/>
            <a:ext cx="680212" cy="258295"/>
          </a:xfrm>
          <a:prstGeom prst="rect">
            <a:avLst/>
          </a:prstGeom>
          <a:noFill/>
          <a:ln>
            <a:noFill/>
          </a:ln>
        </p:spPr>
      </p:pic>
      <p:pic>
        <p:nvPicPr>
          <p:cNvPr id="1068" name="Google Shape;1068;p100"/>
          <p:cNvPicPr preferRelativeResize="0"/>
          <p:nvPr/>
        </p:nvPicPr>
        <p:blipFill rotWithShape="1">
          <a:blip r:embed="rId8">
            <a:alphaModFix/>
          </a:blip>
          <a:srcRect b="31657" l="0" r="0" t="22221"/>
          <a:stretch/>
        </p:blipFill>
        <p:spPr>
          <a:xfrm>
            <a:off x="3012495" y="3282208"/>
            <a:ext cx="768278" cy="273551"/>
          </a:xfrm>
          <a:prstGeom prst="rect">
            <a:avLst/>
          </a:prstGeom>
          <a:noFill/>
          <a:ln>
            <a:noFill/>
          </a:ln>
        </p:spPr>
      </p:pic>
      <p:pic>
        <p:nvPicPr>
          <p:cNvPr id="1069" name="Google Shape;1069;p100"/>
          <p:cNvPicPr preferRelativeResize="0"/>
          <p:nvPr/>
        </p:nvPicPr>
        <p:blipFill>
          <a:blip r:embed="rId9">
            <a:alphaModFix/>
          </a:blip>
          <a:stretch>
            <a:fillRect/>
          </a:stretch>
        </p:blipFill>
        <p:spPr>
          <a:xfrm>
            <a:off x="5961470" y="2167958"/>
            <a:ext cx="933125" cy="979558"/>
          </a:xfrm>
          <a:prstGeom prst="rect">
            <a:avLst/>
          </a:prstGeom>
          <a:noFill/>
          <a:ln>
            <a:noFill/>
          </a:ln>
        </p:spPr>
      </p:pic>
      <p:pic>
        <p:nvPicPr>
          <p:cNvPr id="1070" name="Google Shape;1070;p100"/>
          <p:cNvPicPr preferRelativeResize="0"/>
          <p:nvPr/>
        </p:nvPicPr>
        <p:blipFill>
          <a:blip r:embed="rId10">
            <a:alphaModFix/>
          </a:blip>
          <a:stretch>
            <a:fillRect/>
          </a:stretch>
        </p:blipFill>
        <p:spPr>
          <a:xfrm>
            <a:off x="3372382" y="2370087"/>
            <a:ext cx="397510" cy="364600"/>
          </a:xfrm>
          <a:prstGeom prst="rect">
            <a:avLst/>
          </a:prstGeom>
          <a:noFill/>
          <a:ln>
            <a:noFill/>
          </a:ln>
        </p:spPr>
      </p:pic>
      <p:pic>
        <p:nvPicPr>
          <p:cNvPr id="1071" name="Google Shape;1071;p100"/>
          <p:cNvPicPr preferRelativeResize="0"/>
          <p:nvPr/>
        </p:nvPicPr>
        <p:blipFill>
          <a:blip r:embed="rId11">
            <a:alphaModFix/>
          </a:blip>
          <a:stretch>
            <a:fillRect/>
          </a:stretch>
        </p:blipFill>
        <p:spPr>
          <a:xfrm>
            <a:off x="4328225" y="2716563"/>
            <a:ext cx="1260312" cy="620700"/>
          </a:xfrm>
          <a:prstGeom prst="rect">
            <a:avLst/>
          </a:prstGeom>
          <a:noFill/>
          <a:ln>
            <a:noFill/>
          </a:ln>
        </p:spPr>
      </p:pic>
      <p:pic>
        <p:nvPicPr>
          <p:cNvPr id="1072" name="Google Shape;1072;p100"/>
          <p:cNvPicPr preferRelativeResize="0"/>
          <p:nvPr/>
        </p:nvPicPr>
        <p:blipFill>
          <a:blip r:embed="rId12">
            <a:alphaModFix/>
          </a:blip>
          <a:stretch>
            <a:fillRect/>
          </a:stretch>
        </p:blipFill>
        <p:spPr>
          <a:xfrm>
            <a:off x="7012550" y="1906548"/>
            <a:ext cx="1502400" cy="1502377"/>
          </a:xfrm>
          <a:prstGeom prst="rect">
            <a:avLst/>
          </a:prstGeom>
          <a:noFill/>
          <a:ln>
            <a:noFill/>
          </a:ln>
        </p:spPr>
      </p:pic>
      <p:sp>
        <p:nvSpPr>
          <p:cNvPr id="1073" name="Google Shape;1073;p100"/>
          <p:cNvSpPr txBox="1"/>
          <p:nvPr/>
        </p:nvSpPr>
        <p:spPr>
          <a:xfrm>
            <a:off x="1422000" y="447325"/>
            <a:ext cx="63000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RECOMMENDATIONS </a:t>
            </a:r>
            <a:endParaRPr sz="2600">
              <a:solidFill>
                <a:srgbClr val="8687D1"/>
              </a:solidFill>
              <a:latin typeface="Pathway Gothic One"/>
              <a:ea typeface="Pathway Gothic One"/>
              <a:cs typeface="Pathway Gothic One"/>
              <a:sym typeface="Pathway Gothic One"/>
            </a:endParaRPr>
          </a:p>
        </p:txBody>
      </p:sp>
      <p:sp>
        <p:nvSpPr>
          <p:cNvPr id="1074" name="Google Shape;1074;p100"/>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01"/>
          <p:cNvSpPr txBox="1"/>
          <p:nvPr/>
        </p:nvSpPr>
        <p:spPr>
          <a:xfrm>
            <a:off x="1422000" y="447325"/>
            <a:ext cx="63000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CONCLUSION</a:t>
            </a:r>
            <a:endParaRPr sz="4100">
              <a:solidFill>
                <a:srgbClr val="8687D1"/>
              </a:solidFill>
              <a:latin typeface="Pathway Gothic One"/>
              <a:ea typeface="Pathway Gothic One"/>
              <a:cs typeface="Pathway Gothic One"/>
              <a:sym typeface="Pathway Gothic One"/>
            </a:endParaRPr>
          </a:p>
          <a:p>
            <a:pPr indent="0" lvl="0" marL="0" rtl="0" algn="ctr">
              <a:spcBef>
                <a:spcPts val="0"/>
              </a:spcBef>
              <a:spcAft>
                <a:spcPts val="0"/>
              </a:spcAft>
              <a:buNone/>
            </a:pPr>
            <a:r>
              <a:t/>
            </a:r>
            <a:endParaRPr sz="4100">
              <a:solidFill>
                <a:srgbClr val="8687D1"/>
              </a:solidFill>
              <a:latin typeface="Pathway Gothic One"/>
              <a:ea typeface="Pathway Gothic One"/>
              <a:cs typeface="Pathway Gothic One"/>
              <a:sym typeface="Pathway Gothic One"/>
            </a:endParaRPr>
          </a:p>
        </p:txBody>
      </p:sp>
      <p:sp>
        <p:nvSpPr>
          <p:cNvPr id="1080" name="Google Shape;1080;p101"/>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1081" name="Google Shape;1081;p101"/>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1082" name="Google Shape;1082;p101"/>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1083" name="Google Shape;1083;p101"/>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1084" name="Google Shape;1084;p101"/>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1085" name="Google Shape;1085;p101"/>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1086" name="Google Shape;1086;p101"/>
          <p:cNvSpPr/>
          <p:nvPr/>
        </p:nvSpPr>
        <p:spPr>
          <a:xfrm>
            <a:off x="7338725"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grpSp>
        <p:nvGrpSpPr>
          <p:cNvPr id="1087" name="Google Shape;1087;p101"/>
          <p:cNvGrpSpPr/>
          <p:nvPr/>
        </p:nvGrpSpPr>
        <p:grpSpPr>
          <a:xfrm>
            <a:off x="2700850" y="1728663"/>
            <a:ext cx="1502400" cy="1725325"/>
            <a:chOff x="2701325" y="1709075"/>
            <a:chExt cx="1502400" cy="1725325"/>
          </a:xfrm>
        </p:grpSpPr>
        <p:pic>
          <p:nvPicPr>
            <p:cNvPr id="1088" name="Google Shape;1088;p101"/>
            <p:cNvPicPr preferRelativeResize="0"/>
            <p:nvPr/>
          </p:nvPicPr>
          <p:blipFill>
            <a:blip r:embed="rId3">
              <a:alphaModFix/>
            </a:blip>
            <a:stretch>
              <a:fillRect/>
            </a:stretch>
          </p:blipFill>
          <p:spPr>
            <a:xfrm>
              <a:off x="2802850" y="1709075"/>
              <a:ext cx="1299350" cy="1299350"/>
            </a:xfrm>
            <a:prstGeom prst="rect">
              <a:avLst/>
            </a:prstGeom>
            <a:noFill/>
            <a:ln>
              <a:noFill/>
            </a:ln>
          </p:spPr>
        </p:pic>
        <p:sp>
          <p:nvSpPr>
            <p:cNvPr id="1089" name="Google Shape;1089;p101"/>
            <p:cNvSpPr txBox="1"/>
            <p:nvPr/>
          </p:nvSpPr>
          <p:spPr>
            <a:xfrm>
              <a:off x="2701325" y="3034200"/>
              <a:ext cx="150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tic"/>
                  <a:ea typeface="Antic"/>
                  <a:cs typeface="Antic"/>
                  <a:sym typeface="Antic"/>
                </a:rPr>
                <a:t>Machine Learning</a:t>
              </a:r>
              <a:endParaRPr>
                <a:latin typeface="Antic"/>
                <a:ea typeface="Antic"/>
                <a:cs typeface="Antic"/>
                <a:sym typeface="Antic"/>
              </a:endParaRPr>
            </a:p>
          </p:txBody>
        </p:sp>
      </p:grpSp>
      <p:grpSp>
        <p:nvGrpSpPr>
          <p:cNvPr id="1090" name="Google Shape;1090;p101"/>
          <p:cNvGrpSpPr/>
          <p:nvPr/>
        </p:nvGrpSpPr>
        <p:grpSpPr>
          <a:xfrm>
            <a:off x="159850" y="1728662"/>
            <a:ext cx="1419900" cy="1725325"/>
            <a:chOff x="68200" y="1709087"/>
            <a:chExt cx="1419900" cy="1725325"/>
          </a:xfrm>
        </p:grpSpPr>
        <p:pic>
          <p:nvPicPr>
            <p:cNvPr id="1091" name="Google Shape;1091;p101"/>
            <p:cNvPicPr preferRelativeResize="0"/>
            <p:nvPr/>
          </p:nvPicPr>
          <p:blipFill>
            <a:blip r:embed="rId4">
              <a:alphaModFix/>
            </a:blip>
            <a:stretch>
              <a:fillRect/>
            </a:stretch>
          </p:blipFill>
          <p:spPr>
            <a:xfrm>
              <a:off x="128475" y="1709087"/>
              <a:ext cx="1299350" cy="1299350"/>
            </a:xfrm>
            <a:prstGeom prst="rect">
              <a:avLst/>
            </a:prstGeom>
            <a:noFill/>
            <a:ln>
              <a:noFill/>
            </a:ln>
          </p:spPr>
        </p:pic>
        <p:sp>
          <p:nvSpPr>
            <p:cNvPr id="1092" name="Google Shape;1092;p101"/>
            <p:cNvSpPr txBox="1"/>
            <p:nvPr/>
          </p:nvSpPr>
          <p:spPr>
            <a:xfrm>
              <a:off x="68200" y="3034213"/>
              <a:ext cx="141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tic"/>
                  <a:ea typeface="Antic"/>
                  <a:cs typeface="Antic"/>
                  <a:sym typeface="Antic"/>
                </a:rPr>
                <a:t>Stiff competition</a:t>
              </a:r>
              <a:endParaRPr>
                <a:latin typeface="Antic"/>
                <a:ea typeface="Antic"/>
                <a:cs typeface="Antic"/>
                <a:sym typeface="Antic"/>
              </a:endParaRPr>
            </a:p>
          </p:txBody>
        </p:sp>
      </p:grpSp>
      <p:pic>
        <p:nvPicPr>
          <p:cNvPr id="1093" name="Google Shape;1093;p101"/>
          <p:cNvPicPr preferRelativeResize="0"/>
          <p:nvPr/>
        </p:nvPicPr>
        <p:blipFill>
          <a:blip r:embed="rId5">
            <a:alphaModFix/>
          </a:blip>
          <a:stretch>
            <a:fillRect/>
          </a:stretch>
        </p:blipFill>
        <p:spPr>
          <a:xfrm>
            <a:off x="1718763" y="2383725"/>
            <a:ext cx="843060" cy="415200"/>
          </a:xfrm>
          <a:prstGeom prst="rect">
            <a:avLst/>
          </a:prstGeom>
          <a:noFill/>
          <a:ln>
            <a:noFill/>
          </a:ln>
        </p:spPr>
      </p:pic>
      <p:grpSp>
        <p:nvGrpSpPr>
          <p:cNvPr id="1094" name="Google Shape;1094;p101"/>
          <p:cNvGrpSpPr/>
          <p:nvPr/>
        </p:nvGrpSpPr>
        <p:grpSpPr>
          <a:xfrm>
            <a:off x="5223975" y="1728676"/>
            <a:ext cx="1916100" cy="1868749"/>
            <a:chOff x="5270375" y="1922076"/>
            <a:chExt cx="1916100" cy="1868749"/>
          </a:xfrm>
        </p:grpSpPr>
        <p:pic>
          <p:nvPicPr>
            <p:cNvPr id="1095" name="Google Shape;1095;p101"/>
            <p:cNvPicPr preferRelativeResize="0"/>
            <p:nvPr/>
          </p:nvPicPr>
          <p:blipFill>
            <a:blip r:embed="rId6">
              <a:alphaModFix/>
            </a:blip>
            <a:stretch>
              <a:fillRect/>
            </a:stretch>
          </p:blipFill>
          <p:spPr>
            <a:xfrm>
              <a:off x="5578750" y="1922076"/>
              <a:ext cx="1299350" cy="1299348"/>
            </a:xfrm>
            <a:prstGeom prst="rect">
              <a:avLst/>
            </a:prstGeom>
            <a:noFill/>
            <a:ln>
              <a:noFill/>
            </a:ln>
          </p:spPr>
        </p:pic>
        <p:sp>
          <p:nvSpPr>
            <p:cNvPr id="1096" name="Google Shape;1096;p101"/>
            <p:cNvSpPr txBox="1"/>
            <p:nvPr/>
          </p:nvSpPr>
          <p:spPr>
            <a:xfrm>
              <a:off x="5270375" y="3221425"/>
              <a:ext cx="1916100" cy="569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a:solidFill>
                    <a:schemeClr val="dk1"/>
                  </a:solidFill>
                  <a:latin typeface="Antic"/>
                  <a:ea typeface="Antic"/>
                  <a:cs typeface="Antic"/>
                  <a:sym typeface="Antic"/>
                </a:rPr>
                <a:t>Opinions and qualitative insights from experts</a:t>
              </a:r>
              <a:endParaRPr>
                <a:solidFill>
                  <a:schemeClr val="dk1"/>
                </a:solidFill>
                <a:latin typeface="Antic"/>
                <a:ea typeface="Antic"/>
                <a:cs typeface="Antic"/>
                <a:sym typeface="Antic"/>
              </a:endParaRPr>
            </a:p>
          </p:txBody>
        </p:sp>
      </p:grpSp>
      <p:grpSp>
        <p:nvGrpSpPr>
          <p:cNvPr id="1097" name="Google Shape;1097;p101"/>
          <p:cNvGrpSpPr/>
          <p:nvPr/>
        </p:nvGrpSpPr>
        <p:grpSpPr>
          <a:xfrm>
            <a:off x="7178725" y="1767813"/>
            <a:ext cx="1805400" cy="2299850"/>
            <a:chOff x="7255400" y="1922075"/>
            <a:chExt cx="1805400" cy="2299850"/>
          </a:xfrm>
        </p:grpSpPr>
        <p:pic>
          <p:nvPicPr>
            <p:cNvPr id="1098" name="Google Shape;1098;p101"/>
            <p:cNvPicPr preferRelativeResize="0"/>
            <p:nvPr/>
          </p:nvPicPr>
          <p:blipFill>
            <a:blip r:embed="rId7">
              <a:alphaModFix/>
            </a:blip>
            <a:stretch>
              <a:fillRect/>
            </a:stretch>
          </p:blipFill>
          <p:spPr>
            <a:xfrm>
              <a:off x="7508436" y="1922075"/>
              <a:ext cx="1299350" cy="1299348"/>
            </a:xfrm>
            <a:prstGeom prst="rect">
              <a:avLst/>
            </a:prstGeom>
            <a:noFill/>
            <a:ln>
              <a:noFill/>
            </a:ln>
          </p:spPr>
        </p:pic>
        <p:sp>
          <p:nvSpPr>
            <p:cNvPr id="1099" name="Google Shape;1099;p101"/>
            <p:cNvSpPr txBox="1"/>
            <p:nvPr/>
          </p:nvSpPr>
          <p:spPr>
            <a:xfrm>
              <a:off x="7255400" y="3221425"/>
              <a:ext cx="1805400" cy="1000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a:solidFill>
                    <a:schemeClr val="dk1"/>
                  </a:solidFill>
                  <a:latin typeface="Antic"/>
                  <a:ea typeface="Antic"/>
                  <a:cs typeface="Antic"/>
                  <a:sym typeface="Antic"/>
                </a:rPr>
                <a:t>More accurate statistical data produced using machine learning</a:t>
              </a:r>
              <a:endParaRPr>
                <a:solidFill>
                  <a:schemeClr val="dk1"/>
                </a:solidFill>
                <a:latin typeface="Antic"/>
                <a:ea typeface="Antic"/>
                <a:cs typeface="Antic"/>
                <a:sym typeface="Antic"/>
              </a:endParaRPr>
            </a:p>
          </p:txBody>
        </p:sp>
      </p:grpSp>
      <p:pic>
        <p:nvPicPr>
          <p:cNvPr id="1100" name="Google Shape;1100;p101"/>
          <p:cNvPicPr preferRelativeResize="0"/>
          <p:nvPr/>
        </p:nvPicPr>
        <p:blipFill>
          <a:blip r:embed="rId5">
            <a:alphaModFix/>
          </a:blip>
          <a:stretch>
            <a:fillRect/>
          </a:stretch>
        </p:blipFill>
        <p:spPr>
          <a:xfrm>
            <a:off x="4418463" y="2383725"/>
            <a:ext cx="843060" cy="415200"/>
          </a:xfrm>
          <a:prstGeom prst="rect">
            <a:avLst/>
          </a:prstGeom>
          <a:noFill/>
          <a:ln>
            <a:noFill/>
          </a:ln>
        </p:spPr>
      </p:pic>
      <p:sp>
        <p:nvSpPr>
          <p:cNvPr id="1101" name="Google Shape;1101;p101"/>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7"/>
          <p:cNvSpPr/>
          <p:nvPr/>
        </p:nvSpPr>
        <p:spPr>
          <a:xfrm>
            <a:off x="1498595" y="4728300"/>
            <a:ext cx="23100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1</a:t>
            </a:r>
            <a:endParaRPr sz="1100">
              <a:latin typeface="Antic"/>
              <a:ea typeface="Antic"/>
              <a:cs typeface="Antic"/>
              <a:sym typeface="Antic"/>
            </a:endParaRPr>
          </a:p>
        </p:txBody>
      </p:sp>
      <p:sp>
        <p:nvSpPr>
          <p:cNvPr id="330" name="Google Shape;330;p57"/>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331" name="Google Shape;331;p57"/>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332" name="Google Shape;332;p57"/>
          <p:cNvSpPr/>
          <p:nvPr/>
        </p:nvSpPr>
        <p:spPr>
          <a:xfrm>
            <a:off x="-75" y="4728300"/>
            <a:ext cx="18948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33" name="Google Shape;333;p57"/>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334" name="Google Shape;334;p57"/>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335" name="Google Shape;335;p57"/>
          <p:cNvSpPr/>
          <p:nvPr/>
        </p:nvSpPr>
        <p:spPr>
          <a:xfrm>
            <a:off x="-75" y="4728300"/>
            <a:ext cx="15024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36" name="Google Shape;336;p57"/>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337" name="Google Shape;337;p57"/>
          <p:cNvPicPr preferRelativeResize="0"/>
          <p:nvPr/>
        </p:nvPicPr>
        <p:blipFill>
          <a:blip r:embed="rId3">
            <a:alphaModFix/>
          </a:blip>
          <a:stretch>
            <a:fillRect/>
          </a:stretch>
        </p:blipFill>
        <p:spPr>
          <a:xfrm>
            <a:off x="1204882" y="1846775"/>
            <a:ext cx="2749843" cy="620700"/>
          </a:xfrm>
          <a:prstGeom prst="rect">
            <a:avLst/>
          </a:prstGeom>
          <a:noFill/>
          <a:ln>
            <a:noFill/>
          </a:ln>
        </p:spPr>
      </p:pic>
      <p:pic>
        <p:nvPicPr>
          <p:cNvPr id="338" name="Google Shape;338;p57"/>
          <p:cNvPicPr preferRelativeResize="0"/>
          <p:nvPr/>
        </p:nvPicPr>
        <p:blipFill>
          <a:blip r:embed="rId4">
            <a:alphaModFix/>
          </a:blip>
          <a:stretch>
            <a:fillRect/>
          </a:stretch>
        </p:blipFill>
        <p:spPr>
          <a:xfrm>
            <a:off x="4771775" y="1881687"/>
            <a:ext cx="3457824" cy="550875"/>
          </a:xfrm>
          <a:prstGeom prst="rect">
            <a:avLst/>
          </a:prstGeom>
          <a:noFill/>
          <a:ln>
            <a:noFill/>
          </a:ln>
        </p:spPr>
      </p:pic>
      <p:pic>
        <p:nvPicPr>
          <p:cNvPr id="339" name="Google Shape;339;p57"/>
          <p:cNvPicPr preferRelativeResize="0"/>
          <p:nvPr/>
        </p:nvPicPr>
        <p:blipFill>
          <a:blip r:embed="rId5">
            <a:alphaModFix/>
          </a:blip>
          <a:stretch>
            <a:fillRect/>
          </a:stretch>
        </p:blipFill>
        <p:spPr>
          <a:xfrm>
            <a:off x="1365762" y="3155036"/>
            <a:ext cx="2428075" cy="733000"/>
          </a:xfrm>
          <a:prstGeom prst="rect">
            <a:avLst/>
          </a:prstGeom>
          <a:noFill/>
          <a:ln>
            <a:noFill/>
          </a:ln>
        </p:spPr>
      </p:pic>
      <p:sp>
        <p:nvSpPr>
          <p:cNvPr id="340" name="Google Shape;340;p57"/>
          <p:cNvSpPr txBox="1"/>
          <p:nvPr/>
        </p:nvSpPr>
        <p:spPr>
          <a:xfrm>
            <a:off x="2910000" y="528925"/>
            <a:ext cx="3400500" cy="620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EIU ‘S COMPETITORS</a:t>
            </a:r>
            <a:endParaRPr sz="2600">
              <a:solidFill>
                <a:srgbClr val="8687D1"/>
              </a:solidFill>
              <a:latin typeface="Pathway Gothic One"/>
              <a:ea typeface="Pathway Gothic One"/>
              <a:cs typeface="Pathway Gothic One"/>
              <a:sym typeface="Pathway Gothic One"/>
            </a:endParaRPr>
          </a:p>
        </p:txBody>
      </p:sp>
      <p:pic>
        <p:nvPicPr>
          <p:cNvPr id="341" name="Google Shape;341;p57"/>
          <p:cNvPicPr preferRelativeResize="0"/>
          <p:nvPr/>
        </p:nvPicPr>
        <p:blipFill>
          <a:blip r:embed="rId6">
            <a:alphaModFix/>
          </a:blip>
          <a:stretch>
            <a:fillRect/>
          </a:stretch>
        </p:blipFill>
        <p:spPr>
          <a:xfrm>
            <a:off x="5260089" y="2662828"/>
            <a:ext cx="2481200" cy="1717410"/>
          </a:xfrm>
          <a:prstGeom prst="rect">
            <a:avLst/>
          </a:prstGeom>
          <a:noFill/>
          <a:ln>
            <a:noFill/>
          </a:ln>
        </p:spPr>
      </p:pic>
      <p:sp>
        <p:nvSpPr>
          <p:cNvPr id="342" name="Google Shape;342;p57"/>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343" name="Google Shape;343;p57"/>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02"/>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1107" name="Google Shape;1107;p102"/>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1108" name="Google Shape;1108;p102"/>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1109" name="Google Shape;1109;p102"/>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1110" name="Google Shape;1110;p102"/>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1111" name="Google Shape;1111;p102"/>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1112" name="Google Shape;1112;p102"/>
          <p:cNvSpPr/>
          <p:nvPr/>
        </p:nvSpPr>
        <p:spPr>
          <a:xfrm>
            <a:off x="7338725"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grpSp>
        <p:nvGrpSpPr>
          <p:cNvPr id="1113" name="Google Shape;1113;p102"/>
          <p:cNvGrpSpPr/>
          <p:nvPr/>
        </p:nvGrpSpPr>
        <p:grpSpPr>
          <a:xfrm>
            <a:off x="617350" y="1743500"/>
            <a:ext cx="2127900" cy="1788388"/>
            <a:chOff x="762450" y="2086913"/>
            <a:chExt cx="2127900" cy="1788388"/>
          </a:xfrm>
        </p:grpSpPr>
        <p:pic>
          <p:nvPicPr>
            <p:cNvPr id="1114" name="Google Shape;1114;p102"/>
            <p:cNvPicPr preferRelativeResize="0"/>
            <p:nvPr/>
          </p:nvPicPr>
          <p:blipFill>
            <a:blip r:embed="rId3">
              <a:alphaModFix/>
            </a:blip>
            <a:stretch>
              <a:fillRect/>
            </a:stretch>
          </p:blipFill>
          <p:spPr>
            <a:xfrm>
              <a:off x="1180538" y="2086913"/>
              <a:ext cx="1291725" cy="1291725"/>
            </a:xfrm>
            <a:prstGeom prst="rect">
              <a:avLst/>
            </a:prstGeom>
            <a:noFill/>
            <a:ln>
              <a:noFill/>
            </a:ln>
          </p:spPr>
        </p:pic>
        <p:sp>
          <p:nvSpPr>
            <p:cNvPr id="1115" name="Google Shape;1115;p102"/>
            <p:cNvSpPr txBox="1"/>
            <p:nvPr/>
          </p:nvSpPr>
          <p:spPr>
            <a:xfrm>
              <a:off x="762450" y="3475100"/>
              <a:ext cx="212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tic"/>
                  <a:ea typeface="Antic"/>
                  <a:cs typeface="Antic"/>
                  <a:sym typeface="Antic"/>
                </a:rPr>
                <a:t>Proof of Concept (POC)</a:t>
              </a:r>
              <a:endParaRPr>
                <a:latin typeface="Antic"/>
                <a:ea typeface="Antic"/>
                <a:cs typeface="Antic"/>
                <a:sym typeface="Antic"/>
              </a:endParaRPr>
            </a:p>
          </p:txBody>
        </p:sp>
      </p:grpSp>
      <p:sp>
        <p:nvSpPr>
          <p:cNvPr id="1116" name="Google Shape;1116;p102"/>
          <p:cNvSpPr txBox="1"/>
          <p:nvPr/>
        </p:nvSpPr>
        <p:spPr>
          <a:xfrm>
            <a:off x="2862649" y="1921900"/>
            <a:ext cx="5664000" cy="1647000"/>
          </a:xfrm>
          <a:prstGeom prst="rect">
            <a:avLst/>
          </a:prstGeom>
          <a:noFill/>
          <a:ln>
            <a:noFill/>
          </a:ln>
        </p:spPr>
        <p:txBody>
          <a:bodyPr anchorCtr="0" anchor="t" bIns="68575" lIns="68575" spcFirstLastPara="1" rIns="68575" wrap="square" tIns="68575">
            <a:spAutoFit/>
          </a:bodyPr>
          <a:lstStyle/>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Serves to act as a pilot study for EIU to evaluate machine learning</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Allows readers to interpret results and implications</a:t>
            </a:r>
            <a:endParaRPr>
              <a:solidFill>
                <a:schemeClr val="dk1"/>
              </a:solidFill>
              <a:latin typeface="Antic"/>
              <a:ea typeface="Antic"/>
              <a:cs typeface="Antic"/>
              <a:sym typeface="Antic"/>
            </a:endParaRPr>
          </a:p>
          <a:p>
            <a:pPr indent="-317500" lvl="0" marL="4572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Evaluates the feasibility of some </a:t>
            </a:r>
            <a:r>
              <a:rPr lang="en">
                <a:solidFill>
                  <a:schemeClr val="dk1"/>
                </a:solidFill>
                <a:latin typeface="Antic"/>
                <a:ea typeface="Antic"/>
                <a:cs typeface="Antic"/>
                <a:sym typeface="Antic"/>
              </a:rPr>
              <a:t>crucial</a:t>
            </a:r>
            <a:r>
              <a:rPr lang="en">
                <a:solidFill>
                  <a:schemeClr val="dk1"/>
                </a:solidFill>
                <a:latin typeface="Antic"/>
                <a:ea typeface="Antic"/>
                <a:cs typeface="Antic"/>
                <a:sym typeface="Antic"/>
              </a:rPr>
              <a:t> components</a:t>
            </a:r>
            <a:endParaRPr>
              <a:solidFill>
                <a:schemeClr val="dk1"/>
              </a:solidFill>
              <a:latin typeface="Antic"/>
              <a:ea typeface="Antic"/>
              <a:cs typeface="Antic"/>
              <a:sym typeface="Antic"/>
            </a:endParaRPr>
          </a:p>
          <a:p>
            <a:pPr indent="-317500" lvl="1" marL="9144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Adoption of machine learning methodology works and is relatively accurate</a:t>
            </a:r>
            <a:endParaRPr>
              <a:solidFill>
                <a:schemeClr val="dk1"/>
              </a:solidFill>
              <a:latin typeface="Antic"/>
              <a:ea typeface="Antic"/>
              <a:cs typeface="Antic"/>
              <a:sym typeface="Antic"/>
            </a:endParaRPr>
          </a:p>
          <a:p>
            <a:pPr indent="-317500" lvl="1" marL="914400" rtl="0" algn="l">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Current publicly available dataset is insufficient</a:t>
            </a:r>
            <a:endParaRPr>
              <a:solidFill>
                <a:schemeClr val="dk1"/>
              </a:solidFill>
              <a:latin typeface="Antic"/>
              <a:ea typeface="Antic"/>
              <a:cs typeface="Antic"/>
              <a:sym typeface="Antic"/>
            </a:endParaRPr>
          </a:p>
        </p:txBody>
      </p:sp>
      <p:sp>
        <p:nvSpPr>
          <p:cNvPr id="1117" name="Google Shape;1117;p102"/>
          <p:cNvSpPr txBox="1"/>
          <p:nvPr/>
        </p:nvSpPr>
        <p:spPr>
          <a:xfrm>
            <a:off x="1422000" y="447325"/>
            <a:ext cx="63000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CONCLUSION</a:t>
            </a:r>
            <a:endParaRPr sz="4100">
              <a:solidFill>
                <a:srgbClr val="8687D1"/>
              </a:solidFill>
              <a:latin typeface="Pathway Gothic One"/>
              <a:ea typeface="Pathway Gothic One"/>
              <a:cs typeface="Pathway Gothic One"/>
              <a:sym typeface="Pathway Gothic One"/>
            </a:endParaRPr>
          </a:p>
          <a:p>
            <a:pPr indent="0" lvl="0" marL="0" rtl="0" algn="ctr">
              <a:spcBef>
                <a:spcPts val="0"/>
              </a:spcBef>
              <a:spcAft>
                <a:spcPts val="0"/>
              </a:spcAft>
              <a:buNone/>
            </a:pPr>
            <a:r>
              <a:t/>
            </a:r>
            <a:endParaRPr sz="4100">
              <a:solidFill>
                <a:srgbClr val="8687D1"/>
              </a:solidFill>
              <a:latin typeface="Pathway Gothic One"/>
              <a:ea typeface="Pathway Gothic One"/>
              <a:cs typeface="Pathway Gothic One"/>
              <a:sym typeface="Pathway Gothic One"/>
            </a:endParaRPr>
          </a:p>
        </p:txBody>
      </p:sp>
      <p:sp>
        <p:nvSpPr>
          <p:cNvPr id="1118" name="Google Shape;1118;p102"/>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03"/>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1124" name="Google Shape;1124;p103"/>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1125" name="Google Shape;1125;p103"/>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1126" name="Google Shape;1126;p103"/>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DATA CLEANING</a:t>
            </a:r>
            <a:endParaRPr sz="1100">
              <a:latin typeface="Antic"/>
              <a:ea typeface="Antic"/>
              <a:cs typeface="Antic"/>
              <a:sym typeface="Antic"/>
            </a:endParaRPr>
          </a:p>
        </p:txBody>
      </p:sp>
      <p:sp>
        <p:nvSpPr>
          <p:cNvPr id="1127" name="Google Shape;1127;p103"/>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1128" name="Google Shape;1128;p103"/>
          <p:cNvSpPr/>
          <p:nvPr/>
        </p:nvSpPr>
        <p:spPr>
          <a:xfrm>
            <a:off x="-75" y="4728300"/>
            <a:ext cx="1502400" cy="415200"/>
          </a:xfrm>
          <a:prstGeom prst="homePlate">
            <a:avLst>
              <a:gd fmla="val 50000" name="adj"/>
            </a:avLst>
          </a:prstGeom>
          <a:solidFill>
            <a:srgbClr val="D9D2E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1129" name="Google Shape;1129;p103"/>
          <p:cNvSpPr/>
          <p:nvPr/>
        </p:nvSpPr>
        <p:spPr>
          <a:xfrm>
            <a:off x="7338725" y="4728300"/>
            <a:ext cx="1805400" cy="415200"/>
          </a:xfrm>
          <a:prstGeom prst="chevron">
            <a:avLst>
              <a:gd fmla="val 50000" name="adj"/>
            </a:avLst>
          </a:prstGeom>
          <a:solidFill>
            <a:srgbClr val="8687D1"/>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pic>
        <p:nvPicPr>
          <p:cNvPr id="1130" name="Google Shape;1130;p103"/>
          <p:cNvPicPr preferRelativeResize="0"/>
          <p:nvPr/>
        </p:nvPicPr>
        <p:blipFill>
          <a:blip r:embed="rId3">
            <a:alphaModFix/>
          </a:blip>
          <a:stretch>
            <a:fillRect/>
          </a:stretch>
        </p:blipFill>
        <p:spPr>
          <a:xfrm>
            <a:off x="1502325" y="1619250"/>
            <a:ext cx="1905000" cy="1905000"/>
          </a:xfrm>
          <a:prstGeom prst="rect">
            <a:avLst/>
          </a:prstGeom>
          <a:noFill/>
          <a:ln>
            <a:noFill/>
          </a:ln>
        </p:spPr>
      </p:pic>
      <p:pic>
        <p:nvPicPr>
          <p:cNvPr id="1131" name="Google Shape;1131;p103"/>
          <p:cNvPicPr preferRelativeResize="0"/>
          <p:nvPr/>
        </p:nvPicPr>
        <p:blipFill rotWithShape="1">
          <a:blip r:embed="rId4">
            <a:alphaModFix/>
          </a:blip>
          <a:srcRect b="20229" l="18725" r="0" t="0"/>
          <a:stretch/>
        </p:blipFill>
        <p:spPr>
          <a:xfrm>
            <a:off x="2978975" y="3009800"/>
            <a:ext cx="620700" cy="609225"/>
          </a:xfrm>
          <a:prstGeom prst="rect">
            <a:avLst/>
          </a:prstGeom>
          <a:noFill/>
          <a:ln>
            <a:noFill/>
          </a:ln>
        </p:spPr>
      </p:pic>
      <p:pic>
        <p:nvPicPr>
          <p:cNvPr id="1132" name="Google Shape;1132;p103"/>
          <p:cNvPicPr preferRelativeResize="0"/>
          <p:nvPr/>
        </p:nvPicPr>
        <p:blipFill>
          <a:blip r:embed="rId5">
            <a:alphaModFix/>
          </a:blip>
          <a:stretch>
            <a:fillRect/>
          </a:stretch>
        </p:blipFill>
        <p:spPr>
          <a:xfrm>
            <a:off x="5123971" y="1501663"/>
            <a:ext cx="2395529" cy="2395529"/>
          </a:xfrm>
          <a:prstGeom prst="rect">
            <a:avLst/>
          </a:prstGeom>
          <a:noFill/>
          <a:ln>
            <a:noFill/>
          </a:ln>
        </p:spPr>
      </p:pic>
      <p:sp>
        <p:nvSpPr>
          <p:cNvPr id="1133" name="Google Shape;1133;p103"/>
          <p:cNvSpPr/>
          <p:nvPr/>
        </p:nvSpPr>
        <p:spPr>
          <a:xfrm>
            <a:off x="5866525" y="2310338"/>
            <a:ext cx="778200" cy="7782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4" name="Google Shape;1134;p103"/>
          <p:cNvPicPr preferRelativeResize="0"/>
          <p:nvPr/>
        </p:nvPicPr>
        <p:blipFill rotWithShape="1">
          <a:blip r:embed="rId6">
            <a:alphaModFix/>
          </a:blip>
          <a:srcRect b="21187" l="6532" r="6939" t="21423"/>
          <a:stretch/>
        </p:blipFill>
        <p:spPr>
          <a:xfrm>
            <a:off x="5695738" y="2491841"/>
            <a:ext cx="1251989" cy="415200"/>
          </a:xfrm>
          <a:prstGeom prst="rect">
            <a:avLst/>
          </a:prstGeom>
          <a:noFill/>
          <a:ln>
            <a:noFill/>
          </a:ln>
        </p:spPr>
      </p:pic>
      <p:pic>
        <p:nvPicPr>
          <p:cNvPr id="1135" name="Google Shape;1135;p103"/>
          <p:cNvPicPr preferRelativeResize="0"/>
          <p:nvPr/>
        </p:nvPicPr>
        <p:blipFill>
          <a:blip r:embed="rId7">
            <a:alphaModFix/>
          </a:blip>
          <a:stretch>
            <a:fillRect/>
          </a:stretch>
        </p:blipFill>
        <p:spPr>
          <a:xfrm>
            <a:off x="6976225" y="2389088"/>
            <a:ext cx="620700" cy="620700"/>
          </a:xfrm>
          <a:prstGeom prst="rect">
            <a:avLst/>
          </a:prstGeom>
          <a:noFill/>
          <a:ln>
            <a:noFill/>
          </a:ln>
        </p:spPr>
      </p:pic>
      <p:pic>
        <p:nvPicPr>
          <p:cNvPr id="1136" name="Google Shape;1136;p103"/>
          <p:cNvPicPr preferRelativeResize="0"/>
          <p:nvPr/>
        </p:nvPicPr>
        <p:blipFill>
          <a:blip r:embed="rId8">
            <a:alphaModFix/>
          </a:blip>
          <a:stretch>
            <a:fillRect/>
          </a:stretch>
        </p:blipFill>
        <p:spPr>
          <a:xfrm>
            <a:off x="6011388" y="1378838"/>
            <a:ext cx="620700" cy="620700"/>
          </a:xfrm>
          <a:prstGeom prst="rect">
            <a:avLst/>
          </a:prstGeom>
          <a:noFill/>
          <a:ln>
            <a:noFill/>
          </a:ln>
        </p:spPr>
      </p:pic>
      <p:pic>
        <p:nvPicPr>
          <p:cNvPr id="1137" name="Google Shape;1137;p103"/>
          <p:cNvPicPr preferRelativeResize="0"/>
          <p:nvPr/>
        </p:nvPicPr>
        <p:blipFill>
          <a:blip r:embed="rId9">
            <a:alphaModFix/>
          </a:blip>
          <a:stretch>
            <a:fillRect/>
          </a:stretch>
        </p:blipFill>
        <p:spPr>
          <a:xfrm>
            <a:off x="6011400" y="3399353"/>
            <a:ext cx="620700" cy="620669"/>
          </a:xfrm>
          <a:prstGeom prst="rect">
            <a:avLst/>
          </a:prstGeom>
          <a:noFill/>
          <a:ln>
            <a:noFill/>
          </a:ln>
        </p:spPr>
      </p:pic>
      <p:sp>
        <p:nvSpPr>
          <p:cNvPr id="1138" name="Google Shape;1138;p103"/>
          <p:cNvSpPr txBox="1"/>
          <p:nvPr/>
        </p:nvSpPr>
        <p:spPr>
          <a:xfrm>
            <a:off x="1390875" y="3661988"/>
            <a:ext cx="212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tic"/>
                <a:ea typeface="Antic"/>
                <a:cs typeface="Antic"/>
                <a:sym typeface="Antic"/>
              </a:rPr>
              <a:t>Proof of Concept (POC)</a:t>
            </a:r>
            <a:endParaRPr>
              <a:latin typeface="Antic"/>
              <a:ea typeface="Antic"/>
              <a:cs typeface="Antic"/>
              <a:sym typeface="Antic"/>
            </a:endParaRPr>
          </a:p>
        </p:txBody>
      </p:sp>
      <p:sp>
        <p:nvSpPr>
          <p:cNvPr id="1139" name="Google Shape;1139;p103"/>
          <p:cNvSpPr txBox="1"/>
          <p:nvPr/>
        </p:nvSpPr>
        <p:spPr>
          <a:xfrm>
            <a:off x="1422000" y="447325"/>
            <a:ext cx="6300000" cy="620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CONCLUSION</a:t>
            </a:r>
            <a:endParaRPr sz="4100">
              <a:solidFill>
                <a:srgbClr val="8687D1"/>
              </a:solidFill>
              <a:latin typeface="Pathway Gothic One"/>
              <a:ea typeface="Pathway Gothic One"/>
              <a:cs typeface="Pathway Gothic One"/>
              <a:sym typeface="Pathway Gothic One"/>
            </a:endParaRPr>
          </a:p>
          <a:p>
            <a:pPr indent="0" lvl="0" marL="0" rtl="0" algn="ctr">
              <a:spcBef>
                <a:spcPts val="0"/>
              </a:spcBef>
              <a:spcAft>
                <a:spcPts val="0"/>
              </a:spcAft>
              <a:buNone/>
            </a:pPr>
            <a:r>
              <a:t/>
            </a:r>
            <a:endParaRPr sz="4100">
              <a:solidFill>
                <a:srgbClr val="8687D1"/>
              </a:solidFill>
              <a:latin typeface="Pathway Gothic One"/>
              <a:ea typeface="Pathway Gothic One"/>
              <a:cs typeface="Pathway Gothic One"/>
              <a:sym typeface="Pathway Gothic One"/>
            </a:endParaRPr>
          </a:p>
        </p:txBody>
      </p:sp>
      <p:sp>
        <p:nvSpPr>
          <p:cNvPr id="1140" name="Google Shape;1140;p103"/>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104"/>
          <p:cNvPicPr preferRelativeResize="0"/>
          <p:nvPr/>
        </p:nvPicPr>
        <p:blipFill>
          <a:blip r:embed="rId3">
            <a:alphaModFix/>
          </a:blip>
          <a:stretch>
            <a:fillRect/>
          </a:stretch>
        </p:blipFill>
        <p:spPr>
          <a:xfrm>
            <a:off x="0" y="-4564"/>
            <a:ext cx="9144000" cy="5148065"/>
          </a:xfrm>
          <a:prstGeom prst="rect">
            <a:avLst/>
          </a:prstGeom>
          <a:noFill/>
          <a:ln>
            <a:noFill/>
          </a:ln>
        </p:spPr>
      </p:pic>
      <p:sp>
        <p:nvSpPr>
          <p:cNvPr id="1146" name="Google Shape;1146;p104"/>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1C1C"/>
                </a:solidFill>
                <a:latin typeface="Antic"/>
                <a:ea typeface="Antic"/>
                <a:cs typeface="Antic"/>
                <a:sym typeface="Antic"/>
              </a:rPr>
              <a:t>Tan Kiang Hwee Jeremy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p:nvPr/>
        </p:nvSpPr>
        <p:spPr>
          <a:xfrm>
            <a:off x="1498595" y="4728300"/>
            <a:ext cx="23100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1</a:t>
            </a:r>
            <a:endParaRPr sz="1100">
              <a:latin typeface="Antic"/>
              <a:ea typeface="Antic"/>
              <a:cs typeface="Antic"/>
              <a:sym typeface="Antic"/>
            </a:endParaRPr>
          </a:p>
        </p:txBody>
      </p:sp>
      <p:sp>
        <p:nvSpPr>
          <p:cNvPr id="349" name="Google Shape;349;p58"/>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350" name="Google Shape;350;p58"/>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351" name="Google Shape;351;p58"/>
          <p:cNvSpPr/>
          <p:nvPr/>
        </p:nvSpPr>
        <p:spPr>
          <a:xfrm>
            <a:off x="-75" y="4728300"/>
            <a:ext cx="18948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52" name="Google Shape;352;p58"/>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353" name="Google Shape;353;p58"/>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354" name="Google Shape;354;p58"/>
          <p:cNvSpPr/>
          <p:nvPr/>
        </p:nvSpPr>
        <p:spPr>
          <a:xfrm>
            <a:off x="-75" y="4728300"/>
            <a:ext cx="15024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55" name="Google Shape;355;p58"/>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356" name="Google Shape;356;p58"/>
          <p:cNvSpPr txBox="1"/>
          <p:nvPr/>
        </p:nvSpPr>
        <p:spPr>
          <a:xfrm>
            <a:off x="864738" y="2681450"/>
            <a:ext cx="3287100" cy="1424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4100">
                <a:solidFill>
                  <a:srgbClr val="8687D1"/>
                </a:solidFill>
                <a:latin typeface="Pathway Gothic One"/>
                <a:ea typeface="Pathway Gothic One"/>
                <a:cs typeface="Pathway Gothic One"/>
                <a:sym typeface="Pathway Gothic One"/>
              </a:rPr>
              <a:t>WHAT IS MACHINE LEARNING?</a:t>
            </a:r>
            <a:endParaRPr sz="2600">
              <a:solidFill>
                <a:srgbClr val="8687D1"/>
              </a:solidFill>
              <a:latin typeface="Pathway Gothic One"/>
              <a:ea typeface="Pathway Gothic One"/>
              <a:cs typeface="Pathway Gothic One"/>
              <a:sym typeface="Pathway Gothic One"/>
            </a:endParaRPr>
          </a:p>
        </p:txBody>
      </p:sp>
      <p:pic>
        <p:nvPicPr>
          <p:cNvPr id="357" name="Google Shape;357;p58"/>
          <p:cNvPicPr preferRelativeResize="0"/>
          <p:nvPr/>
        </p:nvPicPr>
        <p:blipFill>
          <a:blip r:embed="rId3">
            <a:alphaModFix/>
          </a:blip>
          <a:stretch>
            <a:fillRect/>
          </a:stretch>
        </p:blipFill>
        <p:spPr>
          <a:xfrm>
            <a:off x="1525600" y="716075"/>
            <a:ext cx="1965375" cy="1965375"/>
          </a:xfrm>
          <a:prstGeom prst="rect">
            <a:avLst/>
          </a:prstGeom>
          <a:noFill/>
          <a:ln>
            <a:noFill/>
          </a:ln>
        </p:spPr>
      </p:pic>
      <p:sp>
        <p:nvSpPr>
          <p:cNvPr id="358" name="Google Shape;358;p58"/>
          <p:cNvSpPr txBox="1"/>
          <p:nvPr/>
        </p:nvSpPr>
        <p:spPr>
          <a:xfrm>
            <a:off x="4427850" y="1559100"/>
            <a:ext cx="39279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Antic"/>
              <a:buChar char="❏"/>
            </a:pPr>
            <a:r>
              <a:rPr lang="en">
                <a:solidFill>
                  <a:schemeClr val="dk1"/>
                </a:solidFill>
                <a:latin typeface="Antic"/>
                <a:ea typeface="Antic"/>
                <a:cs typeface="Antic"/>
                <a:sym typeface="Antic"/>
              </a:rPr>
              <a:t>Machine learning is the application of artificial intelligence (AI) and computer science which provides systems the ability to learn automatically and improve from experience through the use of data and algorithms, instead of programming it explicitly. </a:t>
            </a:r>
            <a:endParaRPr>
              <a:solidFill>
                <a:schemeClr val="dk1"/>
              </a:solidFill>
              <a:latin typeface="Antic"/>
              <a:ea typeface="Antic"/>
              <a:cs typeface="Antic"/>
              <a:sym typeface="Antic"/>
            </a:endParaRPr>
          </a:p>
        </p:txBody>
      </p:sp>
      <p:sp>
        <p:nvSpPr>
          <p:cNvPr id="359" name="Google Shape;359;p58"/>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360" name="Google Shape;360;p58"/>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p:nvPr/>
        </p:nvSpPr>
        <p:spPr>
          <a:xfrm>
            <a:off x="1498595" y="4728300"/>
            <a:ext cx="23100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1</a:t>
            </a:r>
            <a:endParaRPr sz="1100">
              <a:latin typeface="Antic"/>
              <a:ea typeface="Antic"/>
              <a:cs typeface="Antic"/>
              <a:sym typeface="Antic"/>
            </a:endParaRPr>
          </a:p>
        </p:txBody>
      </p:sp>
      <p:sp>
        <p:nvSpPr>
          <p:cNvPr id="366" name="Google Shape;366;p59"/>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367" name="Google Shape;367;p59"/>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368" name="Google Shape;368;p59"/>
          <p:cNvSpPr/>
          <p:nvPr/>
        </p:nvSpPr>
        <p:spPr>
          <a:xfrm>
            <a:off x="-75" y="4728300"/>
            <a:ext cx="18948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69" name="Google Shape;369;p59"/>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370" name="Google Shape;370;p59"/>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371" name="Google Shape;371;p59"/>
          <p:cNvSpPr/>
          <p:nvPr/>
        </p:nvSpPr>
        <p:spPr>
          <a:xfrm>
            <a:off x="-75" y="4728300"/>
            <a:ext cx="15024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72" name="Google Shape;372;p59"/>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373" name="Google Shape;373;p59"/>
          <p:cNvSpPr txBox="1"/>
          <p:nvPr/>
        </p:nvSpPr>
        <p:spPr>
          <a:xfrm>
            <a:off x="1648500" y="511625"/>
            <a:ext cx="5847000" cy="620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ADVANTAGES OF MACHINE LEARNING</a:t>
            </a:r>
            <a:endParaRPr sz="2600">
              <a:solidFill>
                <a:srgbClr val="8687D1"/>
              </a:solidFill>
              <a:latin typeface="Pathway Gothic One"/>
              <a:ea typeface="Pathway Gothic One"/>
              <a:cs typeface="Pathway Gothic One"/>
              <a:sym typeface="Pathway Gothic One"/>
            </a:endParaRPr>
          </a:p>
        </p:txBody>
      </p:sp>
      <p:pic>
        <p:nvPicPr>
          <p:cNvPr id="374" name="Google Shape;374;p59"/>
          <p:cNvPicPr preferRelativeResize="0"/>
          <p:nvPr/>
        </p:nvPicPr>
        <p:blipFill>
          <a:blip r:embed="rId3">
            <a:alphaModFix/>
          </a:blip>
          <a:stretch>
            <a:fillRect/>
          </a:stretch>
        </p:blipFill>
        <p:spPr>
          <a:xfrm>
            <a:off x="1623113" y="2005450"/>
            <a:ext cx="1033125" cy="1033125"/>
          </a:xfrm>
          <a:prstGeom prst="rect">
            <a:avLst/>
          </a:prstGeom>
          <a:noFill/>
          <a:ln>
            <a:noFill/>
          </a:ln>
        </p:spPr>
      </p:pic>
      <p:sp>
        <p:nvSpPr>
          <p:cNvPr id="375" name="Google Shape;375;p59"/>
          <p:cNvSpPr txBox="1"/>
          <p:nvPr/>
        </p:nvSpPr>
        <p:spPr>
          <a:xfrm>
            <a:off x="1467513" y="3215800"/>
            <a:ext cx="15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tic"/>
                <a:ea typeface="Antic"/>
                <a:cs typeface="Antic"/>
                <a:sym typeface="Antic"/>
              </a:rPr>
              <a:t>Identify patterns</a:t>
            </a:r>
            <a:endParaRPr>
              <a:latin typeface="Antic"/>
              <a:ea typeface="Antic"/>
              <a:cs typeface="Antic"/>
              <a:sym typeface="Antic"/>
            </a:endParaRPr>
          </a:p>
        </p:txBody>
      </p:sp>
      <p:pic>
        <p:nvPicPr>
          <p:cNvPr id="376" name="Google Shape;376;p59"/>
          <p:cNvPicPr preferRelativeResize="0"/>
          <p:nvPr/>
        </p:nvPicPr>
        <p:blipFill>
          <a:blip r:embed="rId4">
            <a:alphaModFix/>
          </a:blip>
          <a:stretch>
            <a:fillRect/>
          </a:stretch>
        </p:blipFill>
        <p:spPr>
          <a:xfrm>
            <a:off x="6071338" y="1784275"/>
            <a:ext cx="1404900" cy="1404900"/>
          </a:xfrm>
          <a:prstGeom prst="rect">
            <a:avLst/>
          </a:prstGeom>
          <a:noFill/>
          <a:ln>
            <a:noFill/>
          </a:ln>
        </p:spPr>
      </p:pic>
      <p:pic>
        <p:nvPicPr>
          <p:cNvPr id="377" name="Google Shape;377;p59"/>
          <p:cNvPicPr preferRelativeResize="0"/>
          <p:nvPr/>
        </p:nvPicPr>
        <p:blipFill>
          <a:blip r:embed="rId5">
            <a:alphaModFix/>
          </a:blip>
          <a:stretch>
            <a:fillRect/>
          </a:stretch>
        </p:blipFill>
        <p:spPr>
          <a:xfrm>
            <a:off x="3319350" y="1784263"/>
            <a:ext cx="2202287" cy="2202287"/>
          </a:xfrm>
          <a:prstGeom prst="rect">
            <a:avLst/>
          </a:prstGeom>
          <a:noFill/>
          <a:ln>
            <a:noFill/>
          </a:ln>
        </p:spPr>
      </p:pic>
      <p:sp>
        <p:nvSpPr>
          <p:cNvPr id="378" name="Google Shape;378;p59"/>
          <p:cNvSpPr txBox="1"/>
          <p:nvPr/>
        </p:nvSpPr>
        <p:spPr>
          <a:xfrm>
            <a:off x="3669300" y="3215800"/>
            <a:ext cx="15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tic"/>
                <a:ea typeface="Antic"/>
                <a:cs typeface="Antic"/>
                <a:sym typeface="Antic"/>
              </a:rPr>
              <a:t>Higher accuracy</a:t>
            </a:r>
            <a:endParaRPr>
              <a:latin typeface="Antic"/>
              <a:ea typeface="Antic"/>
              <a:cs typeface="Antic"/>
              <a:sym typeface="Antic"/>
            </a:endParaRPr>
          </a:p>
        </p:txBody>
      </p:sp>
      <p:sp>
        <p:nvSpPr>
          <p:cNvPr id="379" name="Google Shape;379;p59"/>
          <p:cNvSpPr txBox="1"/>
          <p:nvPr/>
        </p:nvSpPr>
        <p:spPr>
          <a:xfrm>
            <a:off x="5871088" y="3239925"/>
            <a:ext cx="18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tic"/>
                <a:ea typeface="Antic"/>
                <a:cs typeface="Antic"/>
                <a:sym typeface="Antic"/>
              </a:rPr>
              <a:t>Higher performance</a:t>
            </a:r>
            <a:endParaRPr>
              <a:latin typeface="Antic"/>
              <a:ea typeface="Antic"/>
              <a:cs typeface="Antic"/>
              <a:sym typeface="Antic"/>
            </a:endParaRPr>
          </a:p>
        </p:txBody>
      </p:sp>
      <p:sp>
        <p:nvSpPr>
          <p:cNvPr id="380" name="Google Shape;380;p59"/>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381" name="Google Shape;381;p59"/>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0"/>
          <p:cNvSpPr/>
          <p:nvPr/>
        </p:nvSpPr>
        <p:spPr>
          <a:xfrm>
            <a:off x="1498595" y="4728300"/>
            <a:ext cx="23100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1</a:t>
            </a:r>
            <a:endParaRPr sz="1100">
              <a:latin typeface="Antic"/>
              <a:ea typeface="Antic"/>
              <a:cs typeface="Antic"/>
              <a:sym typeface="Antic"/>
            </a:endParaRPr>
          </a:p>
        </p:txBody>
      </p:sp>
      <p:sp>
        <p:nvSpPr>
          <p:cNvPr id="387" name="Google Shape;387;p60"/>
          <p:cNvSpPr/>
          <p:nvPr/>
        </p:nvSpPr>
        <p:spPr>
          <a:xfrm>
            <a:off x="3505194" y="4728300"/>
            <a:ext cx="22101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ISSUE 2</a:t>
            </a:r>
            <a:endParaRPr sz="1100">
              <a:latin typeface="Antic"/>
              <a:ea typeface="Antic"/>
              <a:cs typeface="Antic"/>
              <a:sym typeface="Antic"/>
            </a:endParaRPr>
          </a:p>
        </p:txBody>
      </p:sp>
      <p:sp>
        <p:nvSpPr>
          <p:cNvPr id="388" name="Google Shape;388;p60"/>
          <p:cNvSpPr/>
          <p:nvPr/>
        </p:nvSpPr>
        <p:spPr>
          <a:xfrm>
            <a:off x="5791526"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CART MODEL</a:t>
            </a:r>
            <a:endParaRPr sz="1100">
              <a:latin typeface="Antic"/>
              <a:ea typeface="Antic"/>
              <a:cs typeface="Antic"/>
              <a:sym typeface="Antic"/>
            </a:endParaRPr>
          </a:p>
        </p:txBody>
      </p:sp>
      <p:sp>
        <p:nvSpPr>
          <p:cNvPr id="389" name="Google Shape;389;p60"/>
          <p:cNvSpPr/>
          <p:nvPr/>
        </p:nvSpPr>
        <p:spPr>
          <a:xfrm>
            <a:off x="-75" y="4728300"/>
            <a:ext cx="18948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90" name="Google Shape;390;p60"/>
          <p:cNvSpPr/>
          <p:nvPr/>
        </p:nvSpPr>
        <p:spPr>
          <a:xfrm>
            <a:off x="1301380" y="4728300"/>
            <a:ext cx="1677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BUSINESS OPPORTUNITY</a:t>
            </a:r>
            <a:endParaRPr sz="1100">
              <a:latin typeface="Antic"/>
              <a:ea typeface="Antic"/>
              <a:cs typeface="Antic"/>
              <a:sym typeface="Antic"/>
            </a:endParaRPr>
          </a:p>
        </p:txBody>
      </p:sp>
      <p:sp>
        <p:nvSpPr>
          <p:cNvPr id="391" name="Google Shape;391;p60"/>
          <p:cNvSpPr/>
          <p:nvPr/>
        </p:nvSpPr>
        <p:spPr>
          <a:xfrm>
            <a:off x="4294692" y="4728300"/>
            <a:ext cx="17283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LINEAR REGRESSION</a:t>
            </a:r>
            <a:endParaRPr sz="1100">
              <a:latin typeface="Antic"/>
              <a:ea typeface="Antic"/>
              <a:cs typeface="Antic"/>
              <a:sym typeface="Antic"/>
            </a:endParaRPr>
          </a:p>
        </p:txBody>
      </p:sp>
      <p:sp>
        <p:nvSpPr>
          <p:cNvPr id="392" name="Google Shape;392;p60"/>
          <p:cNvSpPr/>
          <p:nvPr/>
        </p:nvSpPr>
        <p:spPr>
          <a:xfrm>
            <a:off x="-75" y="4728300"/>
            <a:ext cx="1502400" cy="415200"/>
          </a:xfrm>
          <a:prstGeom prst="homePlate">
            <a:avLst>
              <a:gd fmla="val 50000" name="adj"/>
            </a:avLst>
          </a:prstGeom>
          <a:solidFill>
            <a:srgbClr val="8687D1"/>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INTRODUCTION</a:t>
            </a:r>
            <a:endParaRPr sz="1100">
              <a:latin typeface="Antic"/>
              <a:ea typeface="Antic"/>
              <a:cs typeface="Antic"/>
              <a:sym typeface="Antic"/>
            </a:endParaRPr>
          </a:p>
        </p:txBody>
      </p:sp>
      <p:sp>
        <p:nvSpPr>
          <p:cNvPr id="393" name="Google Shape;393;p60"/>
          <p:cNvSpPr/>
          <p:nvPr/>
        </p:nvSpPr>
        <p:spPr>
          <a:xfrm>
            <a:off x="7338725" y="4728300"/>
            <a:ext cx="18054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RECOMMENDATION</a:t>
            </a:r>
            <a:endParaRPr sz="1100">
              <a:latin typeface="Antic"/>
              <a:ea typeface="Antic"/>
              <a:cs typeface="Antic"/>
              <a:sym typeface="Antic"/>
            </a:endParaRPr>
          </a:p>
        </p:txBody>
      </p:sp>
      <p:sp>
        <p:nvSpPr>
          <p:cNvPr id="394" name="Google Shape;394;p60"/>
          <p:cNvSpPr txBox="1"/>
          <p:nvPr/>
        </p:nvSpPr>
        <p:spPr>
          <a:xfrm>
            <a:off x="1951350" y="502975"/>
            <a:ext cx="5241300" cy="620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EXAMPLE</a:t>
            </a:r>
            <a:r>
              <a:rPr lang="en" sz="4100">
                <a:solidFill>
                  <a:srgbClr val="8687D1"/>
                </a:solidFill>
                <a:latin typeface="Pathway Gothic One"/>
                <a:ea typeface="Pathway Gothic One"/>
                <a:cs typeface="Pathway Gothic One"/>
                <a:sym typeface="Pathway Gothic One"/>
              </a:rPr>
              <a:t> OF MACHINE LEARNING</a:t>
            </a:r>
            <a:endParaRPr sz="2600">
              <a:solidFill>
                <a:srgbClr val="8687D1"/>
              </a:solidFill>
              <a:latin typeface="Pathway Gothic One"/>
              <a:ea typeface="Pathway Gothic One"/>
              <a:cs typeface="Pathway Gothic One"/>
              <a:sym typeface="Pathway Gothic One"/>
            </a:endParaRPr>
          </a:p>
        </p:txBody>
      </p:sp>
      <p:pic>
        <p:nvPicPr>
          <p:cNvPr id="395" name="Google Shape;395;p60"/>
          <p:cNvPicPr preferRelativeResize="0"/>
          <p:nvPr/>
        </p:nvPicPr>
        <p:blipFill>
          <a:blip r:embed="rId3">
            <a:alphaModFix/>
          </a:blip>
          <a:stretch>
            <a:fillRect/>
          </a:stretch>
        </p:blipFill>
        <p:spPr>
          <a:xfrm>
            <a:off x="1708325" y="1762650"/>
            <a:ext cx="1752600" cy="1752600"/>
          </a:xfrm>
          <a:prstGeom prst="rect">
            <a:avLst/>
          </a:prstGeom>
          <a:noFill/>
          <a:ln>
            <a:noFill/>
          </a:ln>
        </p:spPr>
      </p:pic>
      <p:sp>
        <p:nvSpPr>
          <p:cNvPr id="396" name="Google Shape;396;p60"/>
          <p:cNvSpPr txBox="1"/>
          <p:nvPr/>
        </p:nvSpPr>
        <p:spPr>
          <a:xfrm>
            <a:off x="3584275" y="1628250"/>
            <a:ext cx="39279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Antic"/>
              <a:buChar char="❏"/>
            </a:pPr>
            <a:r>
              <a:rPr lang="en">
                <a:solidFill>
                  <a:schemeClr val="dk1"/>
                </a:solidFill>
                <a:latin typeface="Antic"/>
                <a:ea typeface="Antic"/>
                <a:cs typeface="Antic"/>
                <a:sym typeface="Antic"/>
              </a:rPr>
              <a:t>Vodafone worked with Datatonic to build traffic forecasting machine learning models to forecast the internet traffic on a network of 1000 location points</a:t>
            </a:r>
            <a:endParaRPr>
              <a:solidFill>
                <a:schemeClr val="dk1"/>
              </a:solidFill>
              <a:latin typeface="Antic"/>
              <a:ea typeface="Antic"/>
              <a:cs typeface="Antic"/>
              <a:sym typeface="Antic"/>
            </a:endParaRPr>
          </a:p>
          <a:p>
            <a:pPr indent="-317500" lvl="0" marL="457200" rtl="0" algn="l">
              <a:lnSpc>
                <a:spcPct val="115000"/>
              </a:lnSpc>
              <a:spcBef>
                <a:spcPts val="0"/>
              </a:spcBef>
              <a:spcAft>
                <a:spcPts val="0"/>
              </a:spcAft>
              <a:buClr>
                <a:schemeClr val="dk1"/>
              </a:buClr>
              <a:buSzPts val="1400"/>
              <a:buFont typeface="Antic"/>
              <a:buChar char="❏"/>
            </a:pPr>
            <a:r>
              <a:rPr lang="en">
                <a:solidFill>
                  <a:schemeClr val="dk1"/>
                </a:solidFill>
                <a:latin typeface="Antic"/>
                <a:ea typeface="Antic"/>
                <a:cs typeface="Antic"/>
                <a:sym typeface="Antic"/>
              </a:rPr>
              <a:t>Forecast used to suggest when the </a:t>
            </a:r>
            <a:r>
              <a:rPr lang="en">
                <a:solidFill>
                  <a:schemeClr val="dk1"/>
                </a:solidFill>
                <a:latin typeface="Antic"/>
                <a:ea typeface="Antic"/>
                <a:cs typeface="Antic"/>
                <a:sym typeface="Antic"/>
              </a:rPr>
              <a:t>network resources should be upscaled or downscaled</a:t>
            </a:r>
            <a:endParaRPr>
              <a:solidFill>
                <a:schemeClr val="dk1"/>
              </a:solidFill>
              <a:latin typeface="Antic"/>
              <a:ea typeface="Antic"/>
              <a:cs typeface="Antic"/>
              <a:sym typeface="Antic"/>
            </a:endParaRPr>
          </a:p>
        </p:txBody>
      </p:sp>
      <p:sp>
        <p:nvSpPr>
          <p:cNvPr id="397" name="Google Shape;397;p60"/>
          <p:cNvSpPr/>
          <p:nvPr/>
        </p:nvSpPr>
        <p:spPr>
          <a:xfrm>
            <a:off x="2778907" y="4728300"/>
            <a:ext cx="1752600" cy="415200"/>
          </a:xfrm>
          <a:prstGeom prst="chevron">
            <a:avLst>
              <a:gd fmla="val 50000" name="adj"/>
            </a:avLst>
          </a:prstGeom>
          <a:solidFill>
            <a:srgbClr val="D9D2E9"/>
          </a:solidFill>
          <a:ln cap="flat" cmpd="sng" w="952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Antic"/>
                <a:ea typeface="Antic"/>
                <a:cs typeface="Antic"/>
                <a:sym typeface="Antic"/>
              </a:rPr>
              <a:t>PROPOSED APPROACH</a:t>
            </a:r>
            <a:endParaRPr sz="1100">
              <a:latin typeface="Antic"/>
              <a:ea typeface="Antic"/>
              <a:cs typeface="Antic"/>
              <a:sym typeface="Antic"/>
            </a:endParaRPr>
          </a:p>
        </p:txBody>
      </p:sp>
      <p:sp>
        <p:nvSpPr>
          <p:cNvPr id="398" name="Google Shape;398;p60"/>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p:nvPr/>
        </p:nvSpPr>
        <p:spPr>
          <a:xfrm>
            <a:off x="5421159" y="1635058"/>
            <a:ext cx="303600" cy="2026500"/>
          </a:xfrm>
          <a:prstGeom prst="rect">
            <a:avLst/>
          </a:prstGeom>
          <a:solidFill>
            <a:srgbClr val="8687D1">
              <a:alpha val="4972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 name="Google Shape;405;p61"/>
          <p:cNvSpPr txBox="1"/>
          <p:nvPr/>
        </p:nvSpPr>
        <p:spPr>
          <a:xfrm>
            <a:off x="5941625" y="1964107"/>
            <a:ext cx="2405100" cy="1215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BUSINESS </a:t>
            </a:r>
            <a:endParaRPr sz="41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rPr lang="en" sz="4100">
                <a:solidFill>
                  <a:srgbClr val="8687D1"/>
                </a:solidFill>
                <a:latin typeface="Pathway Gothic One"/>
                <a:ea typeface="Pathway Gothic One"/>
                <a:cs typeface="Pathway Gothic One"/>
                <a:sym typeface="Pathway Gothic One"/>
              </a:rPr>
              <a:t>OPPORTUNITY</a:t>
            </a:r>
            <a:endParaRPr sz="4100">
              <a:solidFill>
                <a:srgbClr val="8687D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2600">
              <a:solidFill>
                <a:srgbClr val="8687D1"/>
              </a:solidFill>
              <a:latin typeface="Pathway Gothic One"/>
              <a:ea typeface="Pathway Gothic One"/>
              <a:cs typeface="Pathway Gothic One"/>
              <a:sym typeface="Pathway Gothic One"/>
            </a:endParaRPr>
          </a:p>
        </p:txBody>
      </p:sp>
      <p:pic>
        <p:nvPicPr>
          <p:cNvPr id="406" name="Google Shape;406;p61"/>
          <p:cNvPicPr preferRelativeResize="0"/>
          <p:nvPr/>
        </p:nvPicPr>
        <p:blipFill>
          <a:blip r:embed="rId3">
            <a:alphaModFix/>
          </a:blip>
          <a:stretch>
            <a:fillRect/>
          </a:stretch>
        </p:blipFill>
        <p:spPr>
          <a:xfrm>
            <a:off x="0" y="1247813"/>
            <a:ext cx="5436952" cy="2647875"/>
          </a:xfrm>
          <a:prstGeom prst="rect">
            <a:avLst/>
          </a:prstGeom>
          <a:noFill/>
          <a:ln>
            <a:noFill/>
          </a:ln>
        </p:spPr>
      </p:pic>
      <p:sp>
        <p:nvSpPr>
          <p:cNvPr id="407" name="Google Shape;407;p61"/>
          <p:cNvSpPr txBox="1"/>
          <p:nvPr/>
        </p:nvSpPr>
        <p:spPr>
          <a:xfrm>
            <a:off x="0" y="0"/>
            <a:ext cx="263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tic"/>
                <a:ea typeface="Antic"/>
                <a:cs typeface="Antic"/>
                <a:sym typeface="Antic"/>
              </a:rPr>
              <a:t>Benedict Leong Wei Xin</a:t>
            </a:r>
            <a:endParaRPr sz="1800">
              <a:latin typeface="Antic"/>
              <a:ea typeface="Antic"/>
              <a:cs typeface="Antic"/>
              <a:sym typeface="Antic"/>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staurant Marketing Plan ">
  <a:themeElements>
    <a:clrScheme name="Simple Light">
      <a:dk1>
        <a:srgbClr val="3B5C36"/>
      </a:dk1>
      <a:lt1>
        <a:srgbClr val="F3F3F3"/>
      </a:lt1>
      <a:dk2>
        <a:srgbClr val="666666"/>
      </a:dk2>
      <a:lt2>
        <a:srgbClr val="EEEEEE"/>
      </a:lt2>
      <a:accent1>
        <a:srgbClr val="8687D1"/>
      </a:accent1>
      <a:accent2>
        <a:srgbClr val="3B5C36"/>
      </a:accent2>
      <a:accent3>
        <a:srgbClr val="FF9900"/>
      </a:accent3>
      <a:accent4>
        <a:srgbClr val="FF9900"/>
      </a:accent4>
      <a:accent5>
        <a:srgbClr val="8687D1"/>
      </a:accent5>
      <a:accent6>
        <a:srgbClr val="8687D1"/>
      </a:accent6>
      <a:hlink>
        <a:srgbClr val="3B5C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303">
      <a:dk1>
        <a:srgbClr val="000000"/>
      </a:dk1>
      <a:lt1>
        <a:srgbClr val="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